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66" r:id="rId5"/>
    <p:sldId id="272" r:id="rId6"/>
    <p:sldId id="273" r:id="rId7"/>
    <p:sldId id="268" r:id="rId8"/>
    <p:sldId id="260" r:id="rId9"/>
    <p:sldId id="264" r:id="rId10"/>
    <p:sldId id="276" r:id="rId11"/>
    <p:sldId id="277" r:id="rId12"/>
    <p:sldId id="278" r:id="rId13"/>
    <p:sldId id="269" r:id="rId14"/>
    <p:sldId id="265" r:id="rId15"/>
    <p:sldId id="271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8" y="332656"/>
            <a:ext cx="7200800" cy="1923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ПОЛЕЗНЫЕ ИСКОПАЕМЫЕ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50100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Презентация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 Окружающий мир»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4 класс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0786" y="2564904"/>
            <a:ext cx="5822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ПРИРОДНЫЙ ГАЗ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Что получают из газа?</a:t>
            </a:r>
            <a:endParaRPr lang="ru-RU" sz="5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71735" y="3185729"/>
            <a:ext cx="3626247" cy="2719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05" y="3147382"/>
            <a:ext cx="4125884" cy="27366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7259" y="1985400"/>
            <a:ext cx="4408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и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золяционные материалы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5966" y="1959096"/>
            <a:ext cx="29177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и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скусственное</a:t>
            </a:r>
          </a:p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 волокно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Что получают из газа?</a:t>
            </a:r>
            <a:endParaRPr lang="ru-RU" sz="5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2" y="3224698"/>
            <a:ext cx="3878368" cy="260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62" y="3143836"/>
            <a:ext cx="4115569" cy="27437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57861" y="2348879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л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ак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527017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краска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Что получают из газа?</a:t>
            </a:r>
            <a:endParaRPr lang="ru-RU" sz="5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29859" y="3143836"/>
            <a:ext cx="3836601" cy="287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62" y="3143836"/>
            <a:ext cx="4115569" cy="2743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4008" y="234887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м</a:t>
            </a:r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инеральные удобрения</a:t>
            </a:r>
            <a:endParaRPr lang="ru-RU" sz="32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9173" y="2348878"/>
            <a:ext cx="3073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у</a:t>
            </a:r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ксусная кислота</a:t>
            </a:r>
            <a:endParaRPr lang="ru-RU" sz="32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Газовая плита – источник повышенной опасности!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4" y="2125767"/>
            <a:ext cx="6475972" cy="40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7" y="548680"/>
            <a:ext cx="8186641" cy="582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7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670560"/>
            <a:ext cx="780288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Соблюдай правила безопасности, расходуй газ экономно – и он станет тебе добрым другом и помощником!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45" y="2125767"/>
            <a:ext cx="6072309" cy="404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4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Природный газ – это газообразное вещество, не имеет цвета и запаха, легче воздуха, быстро воспламеняется, при горении выделяет много тепла.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492896"/>
            <a:ext cx="6190634" cy="412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Добыча природного газа на суше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3960"/>
            <a:ext cx="5256584" cy="54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Добыча природного газа на воде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7" y="1340768"/>
            <a:ext cx="7607923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ГАЗОПРОВОД</a:t>
            </a:r>
            <a:endParaRPr lang="ru-RU" sz="60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08" y="2848853"/>
            <a:ext cx="3785777" cy="2839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0" y="2853602"/>
            <a:ext cx="4244751" cy="28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Подземное хранилище газа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7" y="1484784"/>
            <a:ext cx="7936884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Танкер для перевозки природного газа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3633"/>
            <a:ext cx="6840760" cy="45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Газовая котельная</a:t>
            </a:r>
            <a:endParaRPr lang="ru-RU" sz="54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846991"/>
            <a:ext cx="4263163" cy="2843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" y="2848531"/>
            <a:ext cx="4259966" cy="28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Что получают из газа?</a:t>
            </a:r>
            <a:endParaRPr lang="ru-RU" sz="5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2" y="3159425"/>
            <a:ext cx="3878368" cy="2737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05" y="3143836"/>
            <a:ext cx="4125884" cy="27437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2348880"/>
            <a:ext cx="440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и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скусственный каучук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5928" y="2470960"/>
            <a:ext cx="2324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пластмасса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6462</TotalTime>
  <Words>118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25</cp:revision>
  <dcterms:created xsi:type="dcterms:W3CDTF">2023-11-16T07:24:26Z</dcterms:created>
  <dcterms:modified xsi:type="dcterms:W3CDTF">2023-11-21T07:39:41Z</dcterms:modified>
</cp:coreProperties>
</file>