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5" r:id="rId4"/>
    <p:sldId id="277" r:id="rId5"/>
    <p:sldId id="298" r:id="rId6"/>
    <p:sldId id="305" r:id="rId7"/>
    <p:sldId id="306" r:id="rId8"/>
    <p:sldId id="272" r:id="rId9"/>
    <p:sldId id="307" r:id="rId10"/>
    <p:sldId id="308" r:id="rId11"/>
    <p:sldId id="309" r:id="rId12"/>
    <p:sldId id="310" r:id="rId13"/>
    <p:sldId id="291" r:id="rId14"/>
    <p:sldId id="311" r:id="rId15"/>
    <p:sldId id="289" r:id="rId16"/>
    <p:sldId id="294" r:id="rId17"/>
    <p:sldId id="2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375"/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06" y="6522455"/>
            <a:ext cx="1782708" cy="24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CDA5D4E-8C6B-4AC6-B1CD-8A0783D6C1A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8" y="332656"/>
            <a:ext cx="7200800" cy="1923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ПОЛЕЗНЫЕ ИСКОПАЕМЫЕ</a:t>
            </a:r>
          </a:p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РОССИИ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501008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Презентация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 Окружающий мир»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4 класс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4868" y="2532933"/>
            <a:ext cx="2754280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ГРАНИТ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Станции Московского метрополитена, облицованные гранитом</a:t>
            </a:r>
            <a:endParaRPr lang="ru-RU" sz="40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14" y="2751137"/>
            <a:ext cx="4140907" cy="2779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764775"/>
            <a:ext cx="4289610" cy="27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Лестницы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из гранита</a:t>
            </a:r>
            <a:endParaRPr lang="ru-RU" sz="48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64" y="2751137"/>
            <a:ext cx="4036208" cy="2779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t="1" r="3009" b="-411"/>
          <a:stretch/>
        </p:blipFill>
        <p:spPr>
          <a:xfrm>
            <a:off x="548269" y="2751137"/>
            <a:ext cx="3868434" cy="27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Фасады зданий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из гранита</a:t>
            </a:r>
            <a:endParaRPr lang="ru-RU" sz="48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21" y="2751136"/>
            <a:ext cx="4157301" cy="29101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437" r="10000" b="1437"/>
          <a:stretch/>
        </p:blipFill>
        <p:spPr>
          <a:xfrm>
            <a:off x="682568" y="2791087"/>
            <a:ext cx="3826881" cy="287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766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Памятник Неизвестному Солдату в Москве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1" y="1340769"/>
            <a:ext cx="7697022" cy="500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766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Брусчатка Красной Площади из гранита 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1" y="1676010"/>
            <a:ext cx="7697022" cy="433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6980" y="362959"/>
            <a:ext cx="71287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Добыча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гранита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Гранитный карьер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82219"/>
            <a:ext cx="7170227" cy="451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Добыча гранита</a:t>
            </a:r>
            <a:endParaRPr lang="ru-RU" sz="40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411" y="2913741"/>
            <a:ext cx="3663342" cy="2747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1" y="2913038"/>
            <a:ext cx="4122313" cy="27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Месторождения гранита в России</a:t>
            </a:r>
            <a:endParaRPr lang="ru-RU" sz="40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46" y="1800112"/>
            <a:ext cx="7715386" cy="45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6671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Гранит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– очень прочный, тяжёлый  камень серого, розового  или тёмно-красного цвета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64" y="1700808"/>
            <a:ext cx="737362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45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СВОЙСТВА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ГРАНИТА</a:t>
            </a:r>
            <a:endParaRPr lang="ru-RU" sz="40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88840"/>
            <a:ext cx="502192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8992" y="1748599"/>
            <a:ext cx="5040560" cy="3882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Состояние: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твёрдый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Цвет: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серый, белый,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расноватый, розовый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Непрозрачный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Плотный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Очень прочный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80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СОСТАВ ГРАНИТА</a:t>
            </a:r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2049"/>
            <a:ext cx="230425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2049"/>
            <a:ext cx="2960874" cy="22009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99792" y="1988840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слюда</a:t>
            </a:r>
            <a:endParaRPr lang="ru-RU" sz="3600" dirty="0" smtClean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88840"/>
            <a:ext cx="260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кварц</a:t>
            </a:r>
            <a:endParaRPr lang="ru-RU" sz="3600" dirty="0" smtClean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3699306"/>
            <a:ext cx="2828925" cy="179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998" y="1835735"/>
            <a:ext cx="207327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6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7667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Полевой шпат – очень распространённый минерал. Из него состоит почти половина земной коры. Сам по себе он бесцветный, а разные оттенки ему придают посторонние примеси.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22" y="4368145"/>
            <a:ext cx="3230238" cy="2144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7" y="4404692"/>
            <a:ext cx="3019557" cy="22646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347" y="1909688"/>
            <a:ext cx="2975439" cy="245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9" y="1909688"/>
            <a:ext cx="2750762" cy="251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9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7667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Слюда – минерал, похожий на  неровные осколки прозрачного или цветного стекла. Она может иметь красную, коричневую, зеленую, черную или желтую окраску в зависимости от входящих в неё веществ.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63" y="4368145"/>
            <a:ext cx="3062957" cy="2144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3" t="10348" r="-1503" b="3206"/>
          <a:stretch/>
        </p:blipFill>
        <p:spPr>
          <a:xfrm>
            <a:off x="1001348" y="4292025"/>
            <a:ext cx="2850572" cy="23922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347" y="2022469"/>
            <a:ext cx="2975439" cy="223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758" y="2062248"/>
            <a:ext cx="2750762" cy="221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4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7667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В массе полевого шпата можно увидеть частицы, похожие на осколки стекла беловатого, дымчатого или фиолетового цвета. Это кварц – один из самых распространённых на земле минералов.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63" y="4393271"/>
            <a:ext cx="3062957" cy="20938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7" y="4393271"/>
            <a:ext cx="2989391" cy="20925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347" y="2097513"/>
            <a:ext cx="2975439" cy="208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7563" y="1973152"/>
            <a:ext cx="3062957" cy="229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0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Набережные из гранита</a:t>
            </a:r>
            <a:endParaRPr lang="ru-RU" sz="48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2" y="2708921"/>
            <a:ext cx="4172272" cy="2864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708920"/>
            <a:ext cx="4289610" cy="28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Мосты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из гранита</a:t>
            </a:r>
            <a:endParaRPr lang="ru-RU" sz="48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2" y="2751137"/>
            <a:ext cx="4172272" cy="2779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709178"/>
            <a:ext cx="4289610" cy="28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9497</TotalTime>
  <Words>182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82</cp:revision>
  <dcterms:created xsi:type="dcterms:W3CDTF">2023-11-16T07:24:26Z</dcterms:created>
  <dcterms:modified xsi:type="dcterms:W3CDTF">2023-11-28T13:16:15Z</dcterms:modified>
</cp:coreProperties>
</file>