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76" r:id="rId4"/>
    <p:sldId id="275" r:id="rId5"/>
    <p:sldId id="272" r:id="rId6"/>
    <p:sldId id="264" r:id="rId7"/>
    <p:sldId id="288" r:id="rId8"/>
    <p:sldId id="266" r:id="rId9"/>
    <p:sldId id="289" r:id="rId10"/>
    <p:sldId id="285" r:id="rId11"/>
    <p:sldId id="277" r:id="rId12"/>
    <p:sldId id="273" r:id="rId13"/>
    <p:sldId id="290" r:id="rId14"/>
    <p:sldId id="291" r:id="rId15"/>
    <p:sldId id="292" r:id="rId16"/>
    <p:sldId id="29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7375"/>
    <a:srgbClr val="99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906" y="6522455"/>
            <a:ext cx="1782708" cy="244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CDA5D4E-8C6B-4AC6-B1CD-8A0783D6C1AA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8" y="332656"/>
            <a:ext cx="7200800" cy="1923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ПОЛЕЗНЫЕ ИСКОПАЕМЫЕ</a:t>
            </a:r>
          </a:p>
          <a:p>
            <a:pPr algn="ctr">
              <a:lnSpc>
                <a:spcPct val="200000"/>
              </a:lnSpc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РОССИИ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3501008"/>
            <a:ext cx="7200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Презентация</a:t>
            </a:r>
          </a:p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« Окружающий мир»</a:t>
            </a:r>
          </a:p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4 класс</a:t>
            </a:r>
            <a:endParaRPr lang="ru-RU" sz="4400" dirty="0">
              <a:solidFill>
                <a:schemeClr val="accent2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7663" y="2564904"/>
            <a:ext cx="6298519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КАМЕННЫЙ УГОЛЬ</a:t>
            </a:r>
            <a:endParaRPr lang="ru-RU" sz="44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46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Добыча угля в шахте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36278"/>
            <a:ext cx="4272728" cy="28484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84430"/>
            <a:ext cx="4135175" cy="276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2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Добыча угля в шахте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18670"/>
            <a:ext cx="4011860" cy="2674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92" y="3239866"/>
            <a:ext cx="4279640" cy="26533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32040" y="1748714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п</a:t>
            </a:r>
            <a:r>
              <a:rPr lang="ru-RU" sz="3600" dirty="0" smtClean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еревозка угля</a:t>
            </a:r>
          </a:p>
          <a:p>
            <a:pPr lvl="0" algn="ctr"/>
            <a:r>
              <a:rPr lang="ru-RU" sz="3600" dirty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в</a:t>
            </a:r>
            <a:r>
              <a:rPr lang="ru-RU" sz="3600" dirty="0" smtClean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 вагонетках</a:t>
            </a:r>
            <a:endParaRPr lang="ru-RU" sz="3600" dirty="0">
              <a:solidFill>
                <a:srgbClr val="9933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23175" y="1748714"/>
            <a:ext cx="273023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dirty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у</a:t>
            </a:r>
            <a:r>
              <a:rPr lang="ru-RU" sz="3600" dirty="0" smtClean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голь на </a:t>
            </a:r>
          </a:p>
          <a:p>
            <a:pPr lvl="0" algn="ctr"/>
            <a:r>
              <a:rPr lang="ru-RU" sz="3600" dirty="0" smtClean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транспортёре</a:t>
            </a:r>
            <a:endParaRPr lang="ru-RU" sz="3600" dirty="0">
              <a:solidFill>
                <a:srgbClr val="993300"/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62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Угледобывающая машина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08" y="1484784"/>
            <a:ext cx="7395292" cy="492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1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47667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Шахтёры – сильные и мужественные люди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26" y="1484784"/>
            <a:ext cx="7382655" cy="492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9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47667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Добыча угля открытым способом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26" y="1484784"/>
            <a:ext cx="7382655" cy="492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2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47667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Месторождения каменного угля в России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" t="-48" r="7687" b="-931"/>
          <a:stretch/>
        </p:blipFill>
        <p:spPr>
          <a:xfrm>
            <a:off x="539552" y="1245660"/>
            <a:ext cx="8069644" cy="532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4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476672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Каменный уголь – ценное полезное ископаемое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26" y="1484784"/>
            <a:ext cx="7382655" cy="492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3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476671"/>
            <a:ext cx="72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Уголь образовался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много миллионов лет назад из остатков древних растений. Причём сначала образовался торф, а с течением времени он уплотнился и превратился в камень. 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772" y="2394249"/>
            <a:ext cx="5965563" cy="4109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450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Виды угля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8" r="8778"/>
          <a:stretch/>
        </p:blipFill>
        <p:spPr>
          <a:xfrm>
            <a:off x="467543" y="3442675"/>
            <a:ext cx="2965347" cy="22240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135" y="3442675"/>
            <a:ext cx="2224010" cy="22240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05008" y="2026803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smtClean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антрацит</a:t>
            </a:r>
            <a:endParaRPr lang="ru-RU" sz="3600" dirty="0">
              <a:solidFill>
                <a:srgbClr val="9933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052494"/>
            <a:ext cx="29905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к</a:t>
            </a:r>
            <a:r>
              <a:rPr lang="ru-RU" sz="3600" dirty="0" smtClean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аменный уголь</a:t>
            </a:r>
            <a:endParaRPr lang="ru-RU" sz="3600" dirty="0">
              <a:solidFill>
                <a:srgbClr val="993300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4643" y="3442675"/>
            <a:ext cx="2780691" cy="222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52891" y="2052494"/>
            <a:ext cx="24529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dirty="0" smtClean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бурый </a:t>
            </a:r>
            <a:r>
              <a:rPr lang="ru-RU" sz="3600" dirty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уголь</a:t>
            </a:r>
          </a:p>
        </p:txBody>
      </p:sp>
    </p:spTree>
    <p:extLst>
      <p:ext uri="{BB962C8B-B14F-4D97-AF65-F5344CB8AC3E}">
        <p14:creationId xmlns:p14="http://schemas.microsoft.com/office/powerpoint/2010/main" val="211769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 СВОЙСТВА КАМЕННОГО УГЛЯ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1988840"/>
            <a:ext cx="3720890" cy="323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 чёрного цвета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 блестит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на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солнце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 тонет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в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воде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Bahnschrift SemiBold SemiConden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 твёрдый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, но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хрупкий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 хорошо горит 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766" y="1988841"/>
            <a:ext cx="4951224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0480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Использование угля в качестве топлива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1" r="16131"/>
          <a:stretch/>
        </p:blipFill>
        <p:spPr>
          <a:xfrm>
            <a:off x="4716016" y="2853602"/>
            <a:ext cx="3773112" cy="28298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69" y="2853602"/>
            <a:ext cx="3773112" cy="282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7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Что получают из каменного угля?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00468"/>
            <a:ext cx="3733932" cy="26254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654" y="3450794"/>
            <a:ext cx="1161936" cy="11624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667394" y="2220505"/>
            <a:ext cx="2510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лекарства</a:t>
            </a:r>
            <a:endParaRPr lang="ru-RU" sz="3600" dirty="0">
              <a:solidFill>
                <a:srgbClr val="9933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6564" y="1943507"/>
            <a:ext cx="39629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dirty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к</a:t>
            </a:r>
            <a:r>
              <a:rPr lang="ru-RU" sz="3600" dirty="0" smtClean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раски (анилиновые</a:t>
            </a:r>
          </a:p>
          <a:p>
            <a:pPr lvl="0" algn="ctr"/>
            <a:r>
              <a:rPr lang="ru-RU" sz="3600" dirty="0" smtClean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 красители)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869" y="4862821"/>
            <a:ext cx="910163" cy="116240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065" y="3427848"/>
            <a:ext cx="1354137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0065" y="4809648"/>
            <a:ext cx="11652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7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4400" b="1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Ч</a:t>
            </a: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то получают из каменного угля?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1988840"/>
            <a:ext cx="563327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пластмассы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жидкое топливо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смазочные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масла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синтетические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материалы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удобрения 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используют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в производстве стекла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680" y="1988840"/>
            <a:ext cx="4114784" cy="2752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44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 Угольный пласт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240" y="1530483"/>
            <a:ext cx="6432716" cy="444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3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 Добыча угля в шахте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679358"/>
            <a:ext cx="8352929" cy="46985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31334" y="3853137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шахта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24328" y="3523821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штреки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4365104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штрек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563888" y="4037803"/>
            <a:ext cx="792088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979712" y="4734436"/>
            <a:ext cx="561934" cy="63878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6804248" y="3853137"/>
            <a:ext cx="849966" cy="51196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8039933" y="3893153"/>
            <a:ext cx="0" cy="1264039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20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птека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Аптека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8743</TotalTime>
  <Words>161</Words>
  <Application>Microsoft Office PowerPoint</Application>
  <PresentationFormat>Экран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elena</cp:lastModifiedBy>
  <cp:revision>58</cp:revision>
  <dcterms:created xsi:type="dcterms:W3CDTF">2023-11-16T07:24:26Z</dcterms:created>
  <dcterms:modified xsi:type="dcterms:W3CDTF">2023-11-23T09:47:39Z</dcterms:modified>
</cp:coreProperties>
</file>