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72" r:id="rId6"/>
    <p:sldId id="266" r:id="rId7"/>
    <p:sldId id="273" r:id="rId8"/>
    <p:sldId id="268" r:id="rId9"/>
    <p:sldId id="269" r:id="rId10"/>
    <p:sldId id="270" r:id="rId11"/>
    <p:sldId id="263" r:id="rId12"/>
    <p:sldId id="258" r:id="rId13"/>
    <p:sldId id="259" r:id="rId14"/>
    <p:sldId id="260" r:id="rId15"/>
    <p:sldId id="261" r:id="rId16"/>
    <p:sldId id="262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CDA5D4E-8C6B-4AC6-B1CD-8A0783D6C1AA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8" y="332656"/>
            <a:ext cx="7200800" cy="1923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ПОЛЕЗНЫЕ ИСКОПАЕМЫЕ</a:t>
            </a:r>
          </a:p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РОССИИ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501008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Презентация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 Окружающий мир»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4 класс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9168" y="2564904"/>
            <a:ext cx="2425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НЕФТЬ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Нефтеналивной танкер </a:t>
            </a:r>
            <a:endParaRPr lang="ru-RU" sz="5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862483"/>
            <a:ext cx="6912767" cy="42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0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Из нефти получают жидкое топливо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4608512" cy="30738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30" y="4401090"/>
            <a:ext cx="2268270" cy="2268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5904130" y="1923222"/>
            <a:ext cx="2276872" cy="2276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256490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бензин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70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Полиэтилен и пластик – продукты переработки нефти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8" y="4082811"/>
            <a:ext cx="3449656" cy="23076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8915" r="-1" b="9666"/>
          <a:stretch/>
        </p:blipFill>
        <p:spPr>
          <a:xfrm>
            <a:off x="5463480" y="4019562"/>
            <a:ext cx="2924944" cy="2376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80" y="2002689"/>
            <a:ext cx="2924944" cy="1949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824" y="6211544"/>
            <a:ext cx="344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п</a:t>
            </a:r>
            <a:r>
              <a:rPr lang="ru-RU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олиэтиленовая плёнка</a:t>
            </a:r>
            <a:endParaRPr lang="ru-RU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8" y="1930008"/>
            <a:ext cx="3432552" cy="18421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10101" y="3712217"/>
            <a:ext cx="221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п</a:t>
            </a:r>
            <a:r>
              <a:rPr lang="ru-RU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ластиковые бутылки</a:t>
            </a:r>
            <a:endParaRPr lang="ru-RU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0594" y="3758708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п</a:t>
            </a:r>
            <a:r>
              <a:rPr lang="ru-RU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олиэтиленовые трубы</a:t>
            </a:r>
            <a:endParaRPr lang="ru-RU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620577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п</a:t>
            </a:r>
            <a:r>
              <a:rPr lang="ru-RU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ластиковая посуда</a:t>
            </a:r>
            <a:endParaRPr lang="ru-RU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99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Синтетическая одежда  изготавливается из нефти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132856"/>
            <a:ext cx="4880279" cy="2502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11" y="4448123"/>
            <a:ext cx="2088232" cy="19921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08" y="1923222"/>
            <a:ext cx="1517316" cy="2276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554" y="5109309"/>
            <a:ext cx="480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Одежда из  </a:t>
            </a:r>
            <a:r>
              <a:rPr lang="ru-RU" sz="2400" dirty="0" err="1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полиакрила</a:t>
            </a:r>
            <a:endParaRPr lang="ru-RU" sz="24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8893" y="6381328"/>
            <a:ext cx="2185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нитки из  </a:t>
            </a:r>
            <a:r>
              <a:rPr lang="ru-RU" dirty="0" err="1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полиакрила</a:t>
            </a:r>
            <a:endParaRPr lang="ru-RU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97104" y="4098255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п</a:t>
            </a:r>
            <a:r>
              <a:rPr lang="ru-RU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латье из полиэстера</a:t>
            </a:r>
            <a:endParaRPr lang="ru-RU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Шины и камеры для автомобильных колёс получают из нефти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671033"/>
            <a:ext cx="4263163" cy="3194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" y="2671032"/>
            <a:ext cx="4259966" cy="319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94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Попадание нефти в Мировой океан губительно для природы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" r="4741"/>
          <a:stretch/>
        </p:blipFill>
        <p:spPr>
          <a:xfrm>
            <a:off x="4967670" y="1908831"/>
            <a:ext cx="3052785" cy="22895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r="5850"/>
          <a:stretch/>
        </p:blipFill>
        <p:spPr>
          <a:xfrm>
            <a:off x="877354" y="1916832"/>
            <a:ext cx="3118582" cy="23389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r="4532"/>
          <a:stretch/>
        </p:blipFill>
        <p:spPr bwMode="auto">
          <a:xfrm>
            <a:off x="925720" y="4281258"/>
            <a:ext cx="3070216" cy="23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670" y="4224137"/>
            <a:ext cx="3111293" cy="233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76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Не засоряй планету пластиковыми отходами!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845093"/>
            <a:ext cx="4263163" cy="28468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" y="2853602"/>
            <a:ext cx="4259966" cy="282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70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541020"/>
            <a:ext cx="7802880" cy="57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22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t="1505" r="7342" b="-1505"/>
          <a:stretch/>
        </p:blipFill>
        <p:spPr>
          <a:xfrm>
            <a:off x="100256" y="124976"/>
            <a:ext cx="8943486" cy="6707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638" y="548680"/>
            <a:ext cx="8542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НЕФТЬ – ЧЁРНОЕ ЗОЛОТО</a:t>
            </a:r>
            <a:endParaRPr lang="ru-RU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2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Нефть –  маслянистая жидкость чёрного цвета с резким запахом, хорошо горит, даёт много тепла. Нефть легче воды, поэтому образует плёнку на водной поверхности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59264"/>
            <a:ext cx="4104456" cy="2737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4131062" cy="27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Добыча нефти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59425"/>
            <a:ext cx="4104456" cy="2737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3836"/>
            <a:ext cx="4131062" cy="27437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35424" y="2448391"/>
            <a:ext cx="3156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н</a:t>
            </a:r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ефтяной насос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482305"/>
            <a:ext cx="3671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б</a:t>
            </a:r>
            <a:r>
              <a:rPr lang="ru-RU" sz="36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уровая установка</a:t>
            </a:r>
            <a:endParaRPr lang="ru-RU" sz="36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2" y="548680"/>
            <a:ext cx="8238832" cy="582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27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Нефтяные платформы</a:t>
            </a:r>
            <a:endParaRPr lang="ru-RU" sz="60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848853"/>
            <a:ext cx="4263163" cy="28393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1" y="2853602"/>
            <a:ext cx="4249750" cy="282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Разные виды нефтяных платформ </a:t>
            </a:r>
            <a:endParaRPr lang="ru-RU" sz="40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9" y="1340768"/>
            <a:ext cx="7719260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Нефтехранилище </a:t>
            </a:r>
            <a:endParaRPr lang="ru-RU" sz="5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700809"/>
            <a:ext cx="691276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1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Нефтепровод </a:t>
            </a:r>
            <a:endParaRPr lang="ru-RU" sz="5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700809"/>
            <a:ext cx="6912767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0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Перевозка нефти в цистернах  по железной дороге</a:t>
            </a:r>
            <a:endParaRPr lang="ru-RU" sz="4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14" y="1988840"/>
            <a:ext cx="647597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47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5234</TotalTime>
  <Words>123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14</cp:revision>
  <dcterms:created xsi:type="dcterms:W3CDTF">2023-11-16T07:24:26Z</dcterms:created>
  <dcterms:modified xsi:type="dcterms:W3CDTF">2023-11-20T10:28:04Z</dcterms:modified>
</cp:coreProperties>
</file>