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3" r:id="rId14"/>
    <p:sldId id="269" r:id="rId15"/>
    <p:sldId id="272" r:id="rId16"/>
    <p:sldId id="274" r:id="rId17"/>
    <p:sldId id="270" r:id="rId18"/>
    <p:sldId id="277" r:id="rId19"/>
    <p:sldId id="275" r:id="rId20"/>
    <p:sldId id="279" r:id="rId21"/>
    <p:sldId id="278" r:id="rId22"/>
    <p:sldId id="281" r:id="rId23"/>
    <p:sldId id="282" r:id="rId24"/>
    <p:sldId id="283" r:id="rId25"/>
    <p:sldId id="280" r:id="rId26"/>
    <p:sldId id="285" r:id="rId27"/>
    <p:sldId id="286" r:id="rId28"/>
    <p:sldId id="288" r:id="rId29"/>
    <p:sldId id="287" r:id="rId30"/>
    <p:sldId id="290" r:id="rId31"/>
    <p:sldId id="289" r:id="rId32"/>
    <p:sldId id="292" r:id="rId33"/>
    <p:sldId id="271" r:id="rId34"/>
    <p:sldId id="294" r:id="rId35"/>
    <p:sldId id="295" r:id="rId36"/>
    <p:sldId id="296" r:id="rId37"/>
    <p:sldId id="291" r:id="rId38"/>
    <p:sldId id="298" r:id="rId39"/>
    <p:sldId id="297" r:id="rId40"/>
    <p:sldId id="300" r:id="rId41"/>
    <p:sldId id="299" r:id="rId42"/>
    <p:sldId id="302" r:id="rId43"/>
    <p:sldId id="301" r:id="rId44"/>
    <p:sldId id="304" r:id="rId45"/>
    <p:sldId id="303" r:id="rId46"/>
    <p:sldId id="305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F358-398A-43A8-9EB3-3FF51AB9511B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780B-1176-4183-AAD3-9C561846D65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F358-398A-43A8-9EB3-3FF51AB9511B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780B-1176-4183-AAD3-9C561846D6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F358-398A-43A8-9EB3-3FF51AB9511B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780B-1176-4183-AAD3-9C561846D6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F358-398A-43A8-9EB3-3FF51AB9511B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780B-1176-4183-AAD3-9C561846D65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F358-398A-43A8-9EB3-3FF51AB9511B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780B-1176-4183-AAD3-9C561846D6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F358-398A-43A8-9EB3-3FF51AB9511B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780B-1176-4183-AAD3-9C561846D65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F358-398A-43A8-9EB3-3FF51AB9511B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780B-1176-4183-AAD3-9C561846D65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F358-398A-43A8-9EB3-3FF51AB9511B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780B-1176-4183-AAD3-9C561846D6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F358-398A-43A8-9EB3-3FF51AB9511B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780B-1176-4183-AAD3-9C561846D6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F358-398A-43A8-9EB3-3FF51AB9511B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780B-1176-4183-AAD3-9C561846D6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F358-398A-43A8-9EB3-3FF51AB9511B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780B-1176-4183-AAD3-9C561846D65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DAFF358-398A-43A8-9EB3-3FF51AB9511B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369780B-1176-4183-AAD3-9C561846D65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76672"/>
            <a:ext cx="8568952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НОВОГОДНИЕ ЗАГАДКИ</a:t>
            </a:r>
            <a:endParaRPr lang="ru-RU" sz="7200" b="1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834934"/>
            <a:ext cx="4536504" cy="3402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95303" y="2680610"/>
            <a:ext cx="5563533" cy="155444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08044" y="720051"/>
            <a:ext cx="1547650" cy="553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3821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91640" y="1749673"/>
            <a:ext cx="6336706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Змейка разноцветная</a:t>
            </a:r>
          </a:p>
          <a:p>
            <a:pPr algn="ctr"/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Вокруг елки вьется —Яркая, приметная,</a:t>
            </a:r>
          </a:p>
          <a:p>
            <a:pPr algn="ctr"/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Светит ярче солнца. </a:t>
            </a:r>
            <a:endParaRPr lang="ru-RU" sz="5400" b="1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95303" y="2680610"/>
            <a:ext cx="5563533" cy="155444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08044" y="720051"/>
            <a:ext cx="1547650" cy="553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2588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030669"/>
            <a:ext cx="856895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ГИРЛЯНДА</a:t>
            </a:r>
            <a:endParaRPr lang="ru-RU" sz="7200" b="1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95303" y="2680610"/>
            <a:ext cx="5563533" cy="155444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08044" y="720051"/>
            <a:ext cx="1547650" cy="553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625" y="3789040"/>
            <a:ext cx="6594750" cy="218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51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91640" y="1934339"/>
            <a:ext cx="6336706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Есть у дедушки Мороза</a:t>
            </a:r>
          </a:p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Одна главная черта —Это длинная, густая,</a:t>
            </a:r>
          </a:p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Как из ваты... </a:t>
            </a:r>
            <a:endParaRPr lang="ru-RU" sz="4800" b="1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95303" y="2680610"/>
            <a:ext cx="5563533" cy="155444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08044" y="720051"/>
            <a:ext cx="1547650" cy="553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3450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37488" y="651221"/>
            <a:ext cx="3816424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БОРОДА</a:t>
            </a:r>
            <a:endParaRPr lang="ru-RU" sz="6000" b="1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95303" y="2680610"/>
            <a:ext cx="5563533" cy="155444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08044" y="720051"/>
            <a:ext cx="1547650" cy="553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512" y="1844825"/>
            <a:ext cx="3294976" cy="4818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8040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91640" y="1934339"/>
            <a:ext cx="6336706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Что за девочка такая</a:t>
            </a:r>
          </a:p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Дед Морозу помогает?</a:t>
            </a:r>
          </a:p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Шубка белая на ней,</a:t>
            </a:r>
          </a:p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Нет ее косы длинней. </a:t>
            </a:r>
            <a:endParaRPr lang="ru-RU" sz="4800" b="1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95303" y="2680610"/>
            <a:ext cx="5563533" cy="155444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08044" y="720051"/>
            <a:ext cx="1547650" cy="553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3369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37488" y="651221"/>
            <a:ext cx="3816424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Снегурочка</a:t>
            </a:r>
            <a:endParaRPr lang="ru-RU" sz="6000" b="1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95303" y="2680610"/>
            <a:ext cx="5563533" cy="155444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08044" y="720051"/>
            <a:ext cx="1547650" cy="553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096" y="1844825"/>
            <a:ext cx="3403808" cy="4818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393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91640" y="1934339"/>
            <a:ext cx="6336706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Кружит вьюга за окном,</a:t>
            </a:r>
          </a:p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Мы спешим скорее в дом.</a:t>
            </a:r>
          </a:p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Заморозила сама</a:t>
            </a:r>
          </a:p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Нас красавица... </a:t>
            </a:r>
            <a:endParaRPr lang="ru-RU" sz="4800" b="1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95303" y="2680610"/>
            <a:ext cx="5563533" cy="155444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08044" y="720051"/>
            <a:ext cx="1547650" cy="553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3879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030669"/>
            <a:ext cx="856895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ЗИМА</a:t>
            </a:r>
            <a:endParaRPr lang="ru-RU" sz="7200" b="1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585" y="2420888"/>
            <a:ext cx="5606831" cy="35042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95303" y="2680610"/>
            <a:ext cx="5563533" cy="155444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08044" y="720051"/>
            <a:ext cx="1547650" cy="553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4479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91640" y="1934339"/>
            <a:ext cx="6336706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За веревку потяни —Разлетится конфетти.</a:t>
            </a:r>
          </a:p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Новогодняя игрушка</a:t>
            </a:r>
          </a:p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Называется... </a:t>
            </a:r>
            <a:endParaRPr lang="ru-RU" sz="4800" b="1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95303" y="2680610"/>
            <a:ext cx="5563533" cy="155444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08044" y="720051"/>
            <a:ext cx="1547650" cy="553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6174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030669"/>
            <a:ext cx="856895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ХЛОПУШКА</a:t>
            </a:r>
            <a:endParaRPr lang="ru-RU" sz="7200" b="1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95303" y="2680610"/>
            <a:ext cx="5563533" cy="155444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08044" y="720051"/>
            <a:ext cx="1547650" cy="553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581" y="2420888"/>
            <a:ext cx="4644839" cy="407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651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91640" y="1518840"/>
            <a:ext cx="6336706" cy="38779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Посмотрели мы в окошко, Все в снегу уже дорожки, Значит, праздник </a:t>
            </a:r>
          </a:p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к  нам придет, </a:t>
            </a:r>
          </a:p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Он </a:t>
            </a:r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зовется... </a:t>
            </a:r>
            <a:endParaRPr lang="ru-RU" sz="5400" b="1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95303" y="2680610"/>
            <a:ext cx="5563533" cy="155444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08044" y="720051"/>
            <a:ext cx="1547650" cy="553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59956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91640" y="1041786"/>
            <a:ext cx="6336706" cy="48320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Что за танец интересный,</a:t>
            </a:r>
          </a:p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Что танцуют дети с песней?</a:t>
            </a:r>
          </a:p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Взявшись за руки все ходят,</a:t>
            </a:r>
          </a:p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Непременно его водят</a:t>
            </a:r>
          </a:p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Возле елки в Новый год.</a:t>
            </a:r>
          </a:p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Он зовется... 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95303" y="2680610"/>
            <a:ext cx="5563533" cy="155444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08044" y="720051"/>
            <a:ext cx="1547650" cy="553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20897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030669"/>
            <a:ext cx="856895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ХОРОВОД</a:t>
            </a:r>
            <a:endParaRPr lang="ru-RU" sz="7200" b="1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026" y="2420888"/>
            <a:ext cx="4965948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95303" y="2680610"/>
            <a:ext cx="5563533" cy="155444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08044" y="720051"/>
            <a:ext cx="1547650" cy="553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5960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91640" y="2180559"/>
            <a:ext cx="6336706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Верхушку елки украшает</a:t>
            </a:r>
          </a:p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И в небесах ночных бывает.</a:t>
            </a:r>
          </a:p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Так ярко светит нам всегда,</a:t>
            </a:r>
          </a:p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А называется... 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95303" y="2680610"/>
            <a:ext cx="5563533" cy="155444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08044" y="720051"/>
            <a:ext cx="1547650" cy="553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05934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030669"/>
            <a:ext cx="856895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ЗВЕЗДА</a:t>
            </a:r>
            <a:endParaRPr lang="ru-RU" sz="7200" b="1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298004"/>
            <a:ext cx="3888432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95303" y="2680610"/>
            <a:ext cx="5563533" cy="155444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08044" y="720051"/>
            <a:ext cx="1547650" cy="553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02430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91640" y="2180559"/>
            <a:ext cx="6336706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В них обычно не играют —</a:t>
            </a:r>
          </a:p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Они ёлку украшают.</a:t>
            </a:r>
          </a:p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На всех ветках, до макушки —Новогодние... 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95303" y="2680610"/>
            <a:ext cx="5563533" cy="155444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08044" y="720051"/>
            <a:ext cx="1547650" cy="553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44333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726592"/>
            <a:ext cx="856895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ИГРУШКИ</a:t>
            </a:r>
            <a:endParaRPr lang="ru-RU" sz="7200" b="1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473" y="2420888"/>
            <a:ext cx="5883054" cy="3676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95303" y="2680610"/>
            <a:ext cx="5563533" cy="155444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08044" y="720051"/>
            <a:ext cx="1547650" cy="553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22942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5384" y="1780805"/>
            <a:ext cx="6336706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Круглые, как мячики,</a:t>
            </a:r>
          </a:p>
          <a:p>
            <a:pPr algn="ctr"/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Но не для игры.</a:t>
            </a:r>
          </a:p>
          <a:p>
            <a:pPr algn="ctr"/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Украшают ёлочку</a:t>
            </a:r>
          </a:p>
          <a:p>
            <a:pPr algn="ctr"/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Яркие... </a:t>
            </a:r>
            <a:endParaRPr lang="ru-RU" sz="5400" b="1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95303" y="2680610"/>
            <a:ext cx="5563533" cy="155444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08044" y="720051"/>
            <a:ext cx="1547650" cy="553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38566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030669"/>
            <a:ext cx="856895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ШАРЫ</a:t>
            </a:r>
            <a:endParaRPr lang="ru-RU" sz="7200" b="1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026" y="2677664"/>
            <a:ext cx="4965948" cy="3302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95303" y="2680610"/>
            <a:ext cx="5563533" cy="155444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08044" y="720051"/>
            <a:ext cx="1547650" cy="553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05556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5384" y="1365307"/>
            <a:ext cx="6336706" cy="424731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Украшение для елки,</a:t>
            </a:r>
          </a:p>
          <a:p>
            <a:pPr algn="ctr"/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Чтоб сверкали все иголки,</a:t>
            </a:r>
          </a:p>
          <a:p>
            <a:pPr algn="ctr"/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Вот пришла ее пора,</a:t>
            </a:r>
          </a:p>
          <a:p>
            <a:pPr algn="ctr"/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Блестит на елке... </a:t>
            </a:r>
            <a:endParaRPr lang="ru-RU" sz="5400" b="1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95303" y="2680610"/>
            <a:ext cx="5563533" cy="155444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08044" y="720051"/>
            <a:ext cx="1547650" cy="553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58762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030669"/>
            <a:ext cx="856895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МИШУРА</a:t>
            </a:r>
            <a:endParaRPr lang="ru-RU" sz="7200" b="1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217" y="2420888"/>
            <a:ext cx="4765565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95303" y="2680610"/>
            <a:ext cx="5563533" cy="155444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08044" y="720051"/>
            <a:ext cx="1547650" cy="553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284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030669"/>
            <a:ext cx="856895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Новый год</a:t>
            </a:r>
            <a:endParaRPr lang="ru-RU" sz="7200" b="1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548" y="2834934"/>
            <a:ext cx="4444911" cy="3402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95303" y="2680610"/>
            <a:ext cx="5563533" cy="155444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08044" y="720051"/>
            <a:ext cx="1547650" cy="553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8171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5384" y="1596140"/>
            <a:ext cx="6336706" cy="37856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Его детишки очень ждут,</a:t>
            </a:r>
          </a:p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Когда часы 12 бьют,</a:t>
            </a:r>
          </a:p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Он в небе громко загремит,</a:t>
            </a:r>
          </a:p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Всё ярким светом озарит. </a:t>
            </a:r>
            <a:endParaRPr lang="ru-RU" sz="4800" b="1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95303" y="2680610"/>
            <a:ext cx="5563533" cy="155444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08044" y="720051"/>
            <a:ext cx="1547650" cy="553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39306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030669"/>
            <a:ext cx="856895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САЛЮТ</a:t>
            </a:r>
            <a:endParaRPr lang="ru-RU" sz="7200" b="1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026" y="2777241"/>
            <a:ext cx="4965948" cy="3103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95303" y="2680610"/>
            <a:ext cx="5563533" cy="155444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08044" y="720051"/>
            <a:ext cx="1547650" cy="553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20785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5384" y="1965472"/>
            <a:ext cx="6336706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Все подарки Дед Мороз</a:t>
            </a:r>
          </a:p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Детям по домам разнес.</a:t>
            </a:r>
          </a:p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А нести он их все смог,</a:t>
            </a:r>
          </a:p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Уложив в большой... </a:t>
            </a:r>
            <a:endParaRPr lang="ru-RU" sz="4800" b="1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95303" y="2680610"/>
            <a:ext cx="5563533" cy="155444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08044" y="720051"/>
            <a:ext cx="1547650" cy="553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17625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2914577"/>
            <a:ext cx="3816424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МЕШОК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95303" y="2680610"/>
            <a:ext cx="5563533" cy="155444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08044" y="720051"/>
            <a:ext cx="1547650" cy="553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902" y="1083109"/>
            <a:ext cx="3220474" cy="4504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01993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5384" y="1780806"/>
            <a:ext cx="6336706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Светится гирляндами</a:t>
            </a:r>
          </a:p>
          <a:p>
            <a:pPr algn="ctr"/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И шуршит иголочками.</a:t>
            </a:r>
          </a:p>
          <a:p>
            <a:pPr algn="ctr"/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Самая нарядная,</a:t>
            </a:r>
          </a:p>
          <a:p>
            <a:pPr algn="ctr"/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Это наша... </a:t>
            </a:r>
            <a:endParaRPr lang="ru-RU" sz="5400" b="1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95303" y="2680610"/>
            <a:ext cx="5563533" cy="155444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08044" y="720051"/>
            <a:ext cx="1547650" cy="553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81626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37488" y="651221"/>
            <a:ext cx="3816424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ЁЛОЧКА</a:t>
            </a:r>
            <a:endParaRPr lang="ru-RU" sz="6000" b="1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95303" y="2680610"/>
            <a:ext cx="5563533" cy="155444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08044" y="720051"/>
            <a:ext cx="1547650" cy="553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253" y="1844825"/>
            <a:ext cx="3457495" cy="4818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095335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5384" y="1596140"/>
            <a:ext cx="6336706" cy="37856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Он оранжевый, нарядный,</a:t>
            </a:r>
          </a:p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На столе такой один,</a:t>
            </a:r>
          </a:p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Нежный, сочный, ароматный,</a:t>
            </a:r>
          </a:p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Очень вкусный... </a:t>
            </a:r>
            <a:endParaRPr lang="ru-RU" sz="4800" b="1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95303" y="2680610"/>
            <a:ext cx="5563533" cy="155444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08044" y="720051"/>
            <a:ext cx="1547650" cy="553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89086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030669"/>
            <a:ext cx="856895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МАНДАРИН</a:t>
            </a:r>
            <a:endParaRPr lang="ru-RU" sz="7200" b="1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026" y="2777241"/>
            <a:ext cx="4965948" cy="3103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95303" y="2680610"/>
            <a:ext cx="5563533" cy="155444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08044" y="720051"/>
            <a:ext cx="1547650" cy="553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5342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5384" y="1596140"/>
            <a:ext cx="6336706" cy="37856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За окном сверкает снег,</a:t>
            </a:r>
          </a:p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Начинают стрелки бег.</a:t>
            </a:r>
          </a:p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Чтобы праздника дождаться,</a:t>
            </a:r>
          </a:p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Бить часы должны... </a:t>
            </a:r>
            <a:endParaRPr lang="ru-RU" sz="4800" b="1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95303" y="2680610"/>
            <a:ext cx="5563533" cy="155444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08044" y="720051"/>
            <a:ext cx="1547650" cy="553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5336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123002"/>
            <a:ext cx="856895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ДВЕНАДЦАТЬ</a:t>
            </a:r>
            <a:endParaRPr lang="ru-RU" sz="6000" b="1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1" y="2627911"/>
            <a:ext cx="5904658" cy="3321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95303" y="2680610"/>
            <a:ext cx="5563533" cy="155444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08044" y="720051"/>
            <a:ext cx="1547650" cy="553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1992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91640" y="1749672"/>
            <a:ext cx="6336706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Красота с небес упала,</a:t>
            </a:r>
          </a:p>
          <a:p>
            <a:pPr algn="ctr"/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На мою ладонь попала</a:t>
            </a:r>
          </a:p>
          <a:p>
            <a:pPr algn="ctr"/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Очень легкая пушинка,</a:t>
            </a:r>
          </a:p>
          <a:p>
            <a:pPr algn="ctr"/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Называется... </a:t>
            </a:r>
            <a:endParaRPr lang="ru-RU" sz="5400" b="1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95303" y="2680610"/>
            <a:ext cx="5563533" cy="155444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08044" y="720051"/>
            <a:ext cx="1547650" cy="553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59297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5384" y="980587"/>
            <a:ext cx="6336706" cy="50167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В санках он на Новый год</a:t>
            </a:r>
          </a:p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Деда Мороза нам везет,</a:t>
            </a:r>
          </a:p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Он с пути боится сбиться,</a:t>
            </a:r>
          </a:p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Как стучат его копытца!</a:t>
            </a:r>
          </a:p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А рога его ветвисты,</a:t>
            </a:r>
          </a:p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И в лесу, и в поле чистом</a:t>
            </a:r>
          </a:p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Мчит на праздник ночь и день</a:t>
            </a:r>
          </a:p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Быстрый северный ... 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95303" y="2680610"/>
            <a:ext cx="5563533" cy="155444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08044" y="720051"/>
            <a:ext cx="1547650" cy="553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97680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169168"/>
            <a:ext cx="856895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СЕВЕРНЫЙ ОЛЕНЬ</a:t>
            </a:r>
            <a:endParaRPr lang="ru-RU" sz="5400" b="1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" r="2456" b="41"/>
          <a:stretch/>
        </p:blipFill>
        <p:spPr>
          <a:xfrm>
            <a:off x="2137793" y="2931275"/>
            <a:ext cx="4932000" cy="2872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95303" y="2680610"/>
            <a:ext cx="5563533" cy="155444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08044" y="720051"/>
            <a:ext cx="1547650" cy="553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3566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5384" y="2088583"/>
            <a:ext cx="6336706" cy="280076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Только спичку поднесем —Тут же мы его зажжем.</a:t>
            </a:r>
          </a:p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Искры в стороны летят,</a:t>
            </a:r>
          </a:p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Приводя в восторг ребят. 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95303" y="2680610"/>
            <a:ext cx="5563533" cy="155444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08044" y="720051"/>
            <a:ext cx="1547650" cy="553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00092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215335"/>
            <a:ext cx="856895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БЕНГАЛЬСКИЙ ОГОНЬ</a:t>
            </a:r>
            <a:endParaRPr lang="ru-RU" sz="4800" b="1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658" y="2276872"/>
            <a:ext cx="6156684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95303" y="2680610"/>
            <a:ext cx="5563533" cy="155444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08044" y="720051"/>
            <a:ext cx="1547650" cy="553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86007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5384" y="1965473"/>
            <a:ext cx="6336706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Под Новый год все дети,</a:t>
            </a:r>
          </a:p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Верят волшебство.</a:t>
            </a:r>
          </a:p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И Дед Мороз получит,</a:t>
            </a:r>
          </a:p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От каждого.... </a:t>
            </a:r>
            <a:endParaRPr lang="ru-RU" sz="4800" b="1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95303" y="2680610"/>
            <a:ext cx="5563533" cy="155444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08044" y="720051"/>
            <a:ext cx="1547650" cy="553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28291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169168"/>
            <a:ext cx="856895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Письмо Деду Морозу</a:t>
            </a:r>
            <a:endParaRPr lang="ru-RU" sz="5400" b="1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026" y="2540219"/>
            <a:ext cx="4965948" cy="35777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95303" y="2680610"/>
            <a:ext cx="5563533" cy="155444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08044" y="720051"/>
            <a:ext cx="1547650" cy="553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74492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169168"/>
            <a:ext cx="856895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С Новым годом!</a:t>
            </a:r>
            <a:endParaRPr lang="ru-RU" sz="5400" b="1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660" y="3126233"/>
            <a:ext cx="6120681" cy="2493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95303" y="2680610"/>
            <a:ext cx="5563533" cy="155444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08044" y="720051"/>
            <a:ext cx="1547650" cy="553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0253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030669"/>
            <a:ext cx="856895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СНЕЖИНКА</a:t>
            </a:r>
            <a:endParaRPr lang="ru-RU" sz="7200" b="1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95303" y="2680610"/>
            <a:ext cx="5563533" cy="155444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08044" y="720051"/>
            <a:ext cx="1547650" cy="553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1643">
            <a:off x="2051720" y="2209800"/>
            <a:ext cx="468052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90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91640" y="1718895"/>
            <a:ext cx="6336706" cy="34778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Каждый раз под Новый год</a:t>
            </a:r>
          </a:p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Нас сюрприз под елкой ждет,</a:t>
            </a:r>
          </a:p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С бантом и в бумаге яркой −</a:t>
            </a:r>
          </a:p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Новогодние... 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95303" y="2680610"/>
            <a:ext cx="5563533" cy="155444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08044" y="720051"/>
            <a:ext cx="1547650" cy="553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0203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030669"/>
            <a:ext cx="856895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ПОДАРКИ</a:t>
            </a:r>
            <a:endParaRPr lang="ru-RU" sz="7200" b="1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95303" y="2680610"/>
            <a:ext cx="5563533" cy="155444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08044" y="720051"/>
            <a:ext cx="1547650" cy="553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989887"/>
            <a:ext cx="4680520" cy="312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652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91640" y="1380341"/>
            <a:ext cx="6336706" cy="41549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Кто приходит в гости к нам</a:t>
            </a:r>
          </a:p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Зимнею порою,</a:t>
            </a:r>
          </a:p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В шубе, теплых сапогах,</a:t>
            </a:r>
          </a:p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С белой бородою?</a:t>
            </a:r>
          </a:p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Он подарки нам принес,</a:t>
            </a:r>
          </a:p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Добрый... 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95303" y="2680610"/>
            <a:ext cx="5563533" cy="155444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08044" y="720051"/>
            <a:ext cx="1547650" cy="553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657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2268247"/>
            <a:ext cx="3816424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Дедушка </a:t>
            </a:r>
          </a:p>
          <a:p>
            <a:pPr algn="ctr"/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Мороз</a:t>
            </a:r>
            <a:endParaRPr lang="ru-RU" sz="7200" b="1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95303" y="2680610"/>
            <a:ext cx="5563533" cy="155444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08044" y="720051"/>
            <a:ext cx="1547650" cy="553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902" y="1057345"/>
            <a:ext cx="3220474" cy="4555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682520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127</TotalTime>
  <Words>460</Words>
  <Application>Microsoft Office PowerPoint</Application>
  <PresentationFormat>Экран (4:3)</PresentationFormat>
  <Paragraphs>115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</dc:creator>
  <cp:lastModifiedBy>elena</cp:lastModifiedBy>
  <cp:revision>13</cp:revision>
  <dcterms:created xsi:type="dcterms:W3CDTF">2023-11-12T08:02:57Z</dcterms:created>
  <dcterms:modified xsi:type="dcterms:W3CDTF">2023-11-12T10:10:46Z</dcterms:modified>
</cp:coreProperties>
</file>