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1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A5242B-5A6A-49AD-B2FA-5A20F7225F7B}">
          <p14:sldIdLst>
            <p14:sldId id="256"/>
          </p14:sldIdLst>
        </p14:section>
        <p14:section name="Раздел без заголовка" id="{3E41F090-1267-4759-8CED-15FE34E55C72}">
          <p14:sldIdLst>
            <p14:sldId id="275"/>
            <p14:sldId id="257"/>
            <p14:sldId id="258"/>
            <p14:sldId id="259"/>
            <p14:sldId id="260"/>
            <p14:sldId id="261"/>
            <p14:sldId id="262"/>
            <p14:sldId id="267"/>
            <p14:sldId id="268"/>
            <p14:sldId id="269"/>
            <p14:sldId id="271"/>
            <p14:sldId id="273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C5C039-88CE-4D3C-83D4-499724063602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E3B9B5-994C-49A0-A6B1-3E2F4415F7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48"/>
            <a:ext cx="6961966" cy="68098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96744" cy="31683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latin typeface="Bookman Old Style" panose="02050604050505020204" pitchFamily="18" charset="0"/>
              </a:rPr>
              <a:t>ПРАВИЛА</a:t>
            </a:r>
            <a:br>
              <a:rPr lang="ru-RU" sz="4400" b="1" dirty="0" smtClean="0">
                <a:latin typeface="Bookman Old Style" panose="02050604050505020204" pitchFamily="18" charset="0"/>
              </a:rPr>
            </a:br>
            <a:r>
              <a:rPr lang="ru-RU" sz="4400" b="1" dirty="0" smtClean="0">
                <a:latin typeface="Bookman Old Style" panose="02050604050505020204" pitchFamily="18" charset="0"/>
              </a:rPr>
              <a:t>ПОВЕДЕНИЯ</a:t>
            </a:r>
            <a:r>
              <a:rPr lang="ru-RU" sz="4400" b="1" dirty="0">
                <a:latin typeface="Bookman Old Style" panose="02050604050505020204" pitchFamily="18" charset="0"/>
              </a:rPr>
              <a:t/>
            </a:r>
            <a:br>
              <a:rPr lang="ru-RU" sz="4400" b="1" dirty="0">
                <a:latin typeface="Bookman Old Style" panose="02050604050505020204" pitchFamily="18" charset="0"/>
              </a:rPr>
            </a:br>
            <a:r>
              <a:rPr lang="ru-RU" sz="4400" b="1" dirty="0" smtClean="0">
                <a:latin typeface="Bookman Old Style" panose="02050604050505020204" pitchFamily="18" charset="0"/>
              </a:rPr>
              <a:t>В ШКОЛЕ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2376264"/>
          </a:xfrm>
        </p:spPr>
        <p:txBody>
          <a:bodyPr/>
          <a:lstStyle/>
          <a:p>
            <a:r>
              <a:rPr lang="ru-RU" dirty="0" smtClean="0">
                <a:effectLst/>
              </a:rPr>
              <a:t> </a:t>
            </a:r>
            <a:r>
              <a:rPr lang="ru-RU" sz="3600" b="1" dirty="0">
                <a:effectLst/>
              </a:rPr>
              <a:t>Если хочешь что-то сказать или задать вопрос — подними руку.  Перебивать друг друга или учителя -невежливо.</a:t>
            </a:r>
            <a:br>
              <a:rPr lang="ru-RU" sz="3600" b="1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8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376264"/>
          </a:xfrm>
        </p:spPr>
        <p:txBody>
          <a:bodyPr/>
          <a:lstStyle/>
          <a:p>
            <a:r>
              <a:rPr lang="ru-RU" sz="3600" b="1" dirty="0">
                <a:effectLst/>
              </a:rPr>
              <a:t>Школьники должны слушать друг друга и уважать мнение каждого. Некрасиво смеяться  над ответом другого.</a:t>
            </a:r>
            <a:br>
              <a:rPr lang="ru-RU" sz="3600" b="1" dirty="0">
                <a:effectLst/>
              </a:rPr>
            </a:br>
            <a:r>
              <a:rPr lang="ru-RU" dirty="0">
                <a:effectLst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4176464" cy="26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4176464" cy="203989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effectLst/>
              </a:rPr>
              <a:t>Нужно быть ответственным и приносить на </a:t>
            </a:r>
            <a:r>
              <a:rPr lang="ru-RU" sz="3600" b="1" dirty="0" smtClean="0">
                <a:effectLst/>
              </a:rPr>
              <a:t>урок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 </a:t>
            </a:r>
            <a:r>
              <a:rPr lang="ru-RU" sz="3600" b="1" dirty="0">
                <a:effectLst/>
              </a:rPr>
              <a:t>всё необходимое .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Не </a:t>
            </a:r>
            <a:r>
              <a:rPr lang="ru-RU" sz="3600" b="1" dirty="0">
                <a:effectLst/>
              </a:rPr>
              <a:t>забывай </a:t>
            </a:r>
            <a:br>
              <a:rPr lang="ru-RU" sz="3600" b="1" dirty="0">
                <a:effectLst/>
              </a:rPr>
            </a:br>
            <a:r>
              <a:rPr lang="ru-RU" sz="3600" b="1" dirty="0" smtClean="0">
                <a:effectLst/>
              </a:rPr>
              <a:t>учебники </a:t>
            </a:r>
            <a:r>
              <a:rPr lang="ru-RU" sz="3600" b="1" dirty="0">
                <a:effectLst/>
              </a:rPr>
              <a:t>или </a:t>
            </a:r>
            <a:r>
              <a:rPr lang="ru-RU" sz="3600" b="1" dirty="0" smtClean="0">
                <a:effectLst/>
              </a:rPr>
              <a:t>тетради!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Готовься к уроку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 на перемене.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8" y="908720"/>
            <a:ext cx="3589297" cy="47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4608512" cy="208823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effectLst/>
              </a:rPr>
              <a:t>Соблюдай правила безопасности и будь осторожным .</a:t>
            </a:r>
            <a:r>
              <a:rPr lang="ru-RU" sz="3600" b="1" dirty="0" smtClean="0">
                <a:effectLst/>
              </a:rPr>
              <a:t>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Нельзя </a:t>
            </a:r>
            <a:r>
              <a:rPr lang="ru-RU" sz="3600" b="1" dirty="0" smtClean="0">
                <a:effectLst/>
              </a:rPr>
              <a:t>бегать, толкаться,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>
                <a:effectLst/>
              </a:rPr>
              <a:t>играть </a:t>
            </a:r>
            <a:r>
              <a:rPr lang="ru-RU" sz="3600" b="1" dirty="0" smtClean="0">
                <a:effectLst/>
              </a:rPr>
              <a:t>с опасными </a:t>
            </a:r>
            <a:r>
              <a:rPr lang="ru-RU" sz="3600" b="1" dirty="0">
                <a:effectLst/>
              </a:rPr>
              <a:t>предметами</a:t>
            </a:r>
            <a:r>
              <a:rPr lang="ru-RU" sz="3600" b="1" dirty="0" smtClean="0">
                <a:effectLst/>
              </a:rPr>
              <a:t>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81" y="1268760"/>
            <a:ext cx="269186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2376264"/>
          </a:xfrm>
        </p:spPr>
        <p:txBody>
          <a:bodyPr/>
          <a:lstStyle/>
          <a:p>
            <a:r>
              <a:rPr lang="ru-RU" sz="3600" b="1" dirty="0">
                <a:effectLst/>
              </a:rPr>
              <a:t>Не пропускай уроки без уважительной причины, </a:t>
            </a:r>
            <a:r>
              <a:rPr lang="ru-RU" sz="3600" b="1" dirty="0" smtClean="0">
                <a:effectLst/>
              </a:rPr>
              <a:t>не опаздывай!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6537"/>
            <a:ext cx="3600400" cy="43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09873"/>
            <a:ext cx="8229600" cy="1175311"/>
          </a:xfrm>
        </p:spPr>
        <p:txBody>
          <a:bodyPr/>
          <a:lstStyle/>
          <a:p>
            <a:r>
              <a:rPr lang="ru-RU" sz="3600" b="1" dirty="0" smtClean="0"/>
              <a:t>Ребята! Успешной вам учёбы!</a:t>
            </a:r>
            <a:br>
              <a:rPr lang="ru-RU" sz="3600" b="1" dirty="0" smtClean="0"/>
            </a:br>
            <a:r>
              <a:rPr lang="ru-RU" sz="3600" b="1" dirty="0" smtClean="0"/>
              <a:t>Много нужных и полезных знаний!</a:t>
            </a:r>
            <a:br>
              <a:rPr lang="ru-RU" sz="3600" b="1" dirty="0" smtClean="0"/>
            </a:br>
            <a:r>
              <a:rPr lang="ru-RU" sz="3600" b="1" dirty="0" smtClean="0"/>
              <a:t>Верных и хороших друзей!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39" y="38880"/>
            <a:ext cx="5440161" cy="46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09873"/>
            <a:ext cx="8229600" cy="1600200"/>
          </a:xfrm>
        </p:spPr>
        <p:txBody>
          <a:bodyPr/>
          <a:lstStyle/>
          <a:p>
            <a:r>
              <a:rPr lang="ru-RU" sz="4400" b="1" dirty="0">
                <a:effectLst/>
              </a:rPr>
              <a:t>Школа — самый лучший друг,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>
                <a:effectLst/>
              </a:rPr>
              <a:t>Второй наш </a:t>
            </a:r>
            <a:r>
              <a:rPr lang="ru-RU" sz="4400" b="1" dirty="0" smtClean="0">
                <a:effectLst/>
              </a:rPr>
              <a:t>дом </a:t>
            </a:r>
            <a:r>
              <a:rPr lang="ru-RU" sz="4400" b="1" dirty="0">
                <a:effectLst/>
              </a:rPr>
              <a:t>родной.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>
                <a:effectLst/>
              </a:rPr>
              <a:t>Здесь постигаем курс наук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>
                <a:effectLst/>
              </a:rPr>
              <a:t>Мы дружною семьёй.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39" y="38880"/>
            <a:ext cx="5440161" cy="46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/>
          <a:lstStyle/>
          <a:p>
            <a:r>
              <a:rPr lang="ru-RU" dirty="0" smtClean="0">
                <a:effectLst/>
              </a:rPr>
              <a:t> </a:t>
            </a:r>
            <a:r>
              <a:rPr lang="ru-RU" sz="3400" b="1" dirty="0">
                <a:effectLst/>
              </a:rPr>
              <a:t>Слушай внимательно объяснение учителя, добросовестно выполняй все задания</a:t>
            </a:r>
            <a:r>
              <a:rPr lang="ru-RU" sz="4200" b="1" dirty="0">
                <a:effectLst/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1174"/>
            <a:ext cx="4320480" cy="3097212"/>
          </a:xfrm>
        </p:spPr>
      </p:pic>
    </p:spTree>
    <p:extLst>
      <p:ext uri="{BB962C8B-B14F-4D97-AF65-F5344CB8AC3E}">
        <p14:creationId xmlns:p14="http://schemas.microsoft.com/office/powerpoint/2010/main" val="15820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16024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dirty="0" smtClean="0">
                <a:effectLst/>
              </a:rPr>
              <a:t> </a:t>
            </a:r>
            <a:br>
              <a:rPr lang="ru-RU" dirty="0" smtClean="0">
                <a:effectLst/>
              </a:rPr>
            </a:br>
            <a:r>
              <a:rPr lang="ru-RU" b="1" dirty="0" smtClean="0">
                <a:effectLst/>
              </a:rPr>
              <a:t>- </a:t>
            </a:r>
            <a:r>
              <a:rPr lang="ru-RU" sz="2800" b="1" dirty="0" smtClean="0">
                <a:effectLst/>
              </a:rPr>
              <a:t>Бережно </a:t>
            </a:r>
            <a:r>
              <a:rPr lang="ru-RU" sz="2800" b="1" dirty="0">
                <a:effectLst/>
              </a:rPr>
              <a:t>обращайся с учебными </a:t>
            </a:r>
            <a:r>
              <a:rPr lang="ru-RU" sz="2800" b="1" dirty="0" smtClean="0">
                <a:effectLst/>
              </a:rPr>
              <a:t>вещами 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smtClean="0">
                <a:effectLst/>
              </a:rPr>
              <a:t> и школьным имуществом. 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 - Нельзя </a:t>
            </a:r>
            <a:r>
              <a:rPr lang="ru-RU" sz="2800" b="1" dirty="0">
                <a:effectLst/>
              </a:rPr>
              <a:t>рисовать и писать в </a:t>
            </a:r>
            <a:r>
              <a:rPr lang="ru-RU" sz="2800" b="1" dirty="0" smtClean="0">
                <a:effectLst/>
              </a:rPr>
              <a:t>учебниках</a:t>
            </a:r>
            <a:r>
              <a:rPr lang="ru-RU" sz="2800" b="1" dirty="0">
                <a:effectLst/>
              </a:rPr>
              <a:t>.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 - Не </a:t>
            </a:r>
            <a:r>
              <a:rPr lang="ru-RU" sz="2800" b="1" dirty="0">
                <a:effectLst/>
              </a:rPr>
              <a:t>трогай и не порть чужие </a:t>
            </a:r>
            <a:r>
              <a:rPr lang="ru-RU" sz="2800" b="1" dirty="0" smtClean="0">
                <a:effectLst/>
              </a:rPr>
              <a:t>вещи.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 -  </a:t>
            </a:r>
            <a:r>
              <a:rPr lang="ru-RU" sz="2800" b="1" dirty="0">
                <a:effectLst/>
              </a:rPr>
              <a:t>Н</a:t>
            </a:r>
            <a:r>
              <a:rPr lang="ru-RU" sz="2800" b="1" dirty="0" smtClean="0">
                <a:effectLst/>
              </a:rPr>
              <a:t>е </a:t>
            </a:r>
            <a:r>
              <a:rPr lang="ru-RU" sz="2800" b="1" dirty="0">
                <a:effectLst/>
              </a:rPr>
              <a:t>пиши  на партах  или стенах в классе.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3118530" cy="3097212"/>
          </a:xfrm>
        </p:spPr>
      </p:pic>
    </p:spTree>
    <p:extLst>
      <p:ext uri="{BB962C8B-B14F-4D97-AF65-F5344CB8AC3E}">
        <p14:creationId xmlns:p14="http://schemas.microsoft.com/office/powerpoint/2010/main" val="11828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924944"/>
            <a:ext cx="5616624" cy="273630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500" dirty="0" smtClean="0">
                <a:effectLst/>
              </a:rPr>
              <a:t/>
            </a:r>
            <a:br>
              <a:rPr lang="ru-RU" sz="3500" dirty="0" smtClean="0">
                <a:effectLst/>
              </a:rPr>
            </a:br>
            <a:r>
              <a:rPr lang="ru-RU" sz="3500" dirty="0">
                <a:effectLst/>
              </a:rPr>
              <a:t/>
            </a:r>
            <a:br>
              <a:rPr lang="ru-RU" sz="3500" dirty="0">
                <a:effectLst/>
              </a:rPr>
            </a:br>
            <a:r>
              <a:rPr lang="ru-RU" sz="3500" b="1" dirty="0" smtClean="0">
                <a:effectLst/>
              </a:rPr>
              <a:t>С уважением относись</a:t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 </a:t>
            </a:r>
            <a:r>
              <a:rPr lang="ru-RU" sz="3500" b="1" dirty="0">
                <a:effectLst/>
              </a:rPr>
              <a:t>к своим товарищам. </a:t>
            </a:r>
            <a:r>
              <a:rPr lang="ru-RU" sz="3500" b="1" dirty="0" smtClean="0">
                <a:effectLst/>
              </a:rPr>
              <a:t/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Нельзя обижать</a:t>
            </a:r>
            <a:r>
              <a:rPr lang="ru-RU" sz="3500" b="1" dirty="0">
                <a:effectLst/>
              </a:rPr>
              <a:t> </a:t>
            </a:r>
            <a:r>
              <a:rPr lang="ru-RU" sz="3500" b="1" dirty="0" smtClean="0">
                <a:effectLst/>
              </a:rPr>
              <a:t/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других </a:t>
            </a:r>
            <a:r>
              <a:rPr lang="ru-RU" sz="3500" b="1" dirty="0">
                <a:effectLst/>
              </a:rPr>
              <a:t>ребят. </a:t>
            </a:r>
            <a:r>
              <a:rPr lang="ru-RU" sz="3500" b="1" dirty="0" smtClean="0">
                <a:effectLst/>
              </a:rPr>
              <a:t/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Вместо этого</a:t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 </a:t>
            </a:r>
            <a:r>
              <a:rPr lang="ru-RU" sz="3500" b="1" dirty="0">
                <a:effectLst/>
              </a:rPr>
              <a:t>давайте быть дружелюбными </a:t>
            </a:r>
            <a:r>
              <a:rPr lang="ru-RU" sz="3500" b="1" dirty="0" smtClean="0">
                <a:effectLst/>
              </a:rPr>
              <a:t/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и </a:t>
            </a:r>
            <a:r>
              <a:rPr lang="ru-RU" sz="3500" b="1" dirty="0">
                <a:effectLst/>
              </a:rPr>
              <a:t>помогать </a:t>
            </a:r>
            <a:r>
              <a:rPr lang="ru-RU" sz="3500" b="1" dirty="0" smtClean="0">
                <a:effectLst/>
              </a:rPr>
              <a:t>друг </a:t>
            </a:r>
            <a:r>
              <a:rPr lang="ru-RU" sz="3500" b="1" dirty="0">
                <a:effectLst/>
              </a:rPr>
              <a:t>другу</a:t>
            </a:r>
            <a:r>
              <a:rPr lang="ru-RU" sz="3500" b="1" dirty="0" smtClean="0">
                <a:effectLst/>
              </a:rPr>
              <a:t>!</a:t>
            </a:r>
            <a:r>
              <a:rPr lang="ru-RU" dirty="0">
                <a:effectLst/>
              </a:rPr>
              <a:t> </a:t>
            </a:r>
            <a:endParaRPr lang="ru-RU" sz="2800" b="1" dirty="0"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0963"/>
            <a:ext cx="3910618" cy="3039895"/>
          </a:xfrm>
        </p:spPr>
      </p:pic>
    </p:spTree>
    <p:extLst>
      <p:ext uri="{BB962C8B-B14F-4D97-AF65-F5344CB8AC3E}">
        <p14:creationId xmlns:p14="http://schemas.microsoft.com/office/powerpoint/2010/main" val="14629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2276872"/>
            <a:ext cx="4186808" cy="280831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3500" dirty="0" smtClean="0">
                <a:effectLst/>
              </a:rPr>
              <a:t/>
            </a:r>
            <a:br>
              <a:rPr lang="ru-RU" sz="3500" dirty="0" smtClean="0">
                <a:effectLst/>
              </a:rPr>
            </a:br>
            <a:r>
              <a:rPr lang="ru-RU" sz="3500" dirty="0">
                <a:effectLst/>
              </a:rPr>
              <a:t/>
            </a:r>
            <a:br>
              <a:rPr lang="ru-RU" sz="3500" dirty="0">
                <a:effectLst/>
              </a:rPr>
            </a:br>
            <a:r>
              <a:rPr lang="ru-RU" sz="3500" b="1" dirty="0">
                <a:effectLst/>
              </a:rPr>
              <a:t>Соблюдай чистоту и </a:t>
            </a:r>
            <a:r>
              <a:rPr lang="ru-RU" sz="3500" b="1" dirty="0" smtClean="0">
                <a:effectLst/>
              </a:rPr>
              <a:t>порядок.</a:t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 </a:t>
            </a:r>
            <a:r>
              <a:rPr lang="ru-RU" sz="3500" b="1" dirty="0">
                <a:effectLst/>
              </a:rPr>
              <a:t>После </a:t>
            </a:r>
            <a:r>
              <a:rPr lang="ru-RU" sz="3500" b="1" dirty="0" smtClean="0">
                <a:effectLst/>
              </a:rPr>
              <a:t>уроков,</a:t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заканчивая работу,</a:t>
            </a:r>
            <a:br>
              <a:rPr lang="ru-RU" sz="3500" b="1" dirty="0" smtClean="0">
                <a:effectLst/>
              </a:rPr>
            </a:br>
            <a:r>
              <a:rPr lang="ru-RU" sz="3500" b="1" dirty="0" smtClean="0">
                <a:effectLst/>
              </a:rPr>
              <a:t> </a:t>
            </a:r>
            <a:r>
              <a:rPr lang="ru-RU" sz="3500" b="1" dirty="0">
                <a:effectLst/>
              </a:rPr>
              <a:t>не оставляй мусор и не разбрасывай вещи по полу. </a:t>
            </a:r>
            <a:endParaRPr lang="ru-RU" sz="2800" b="1" dirty="0"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7" y="1767812"/>
            <a:ext cx="3461387" cy="3461387"/>
          </a:xfrm>
        </p:spPr>
      </p:pic>
    </p:spTree>
    <p:extLst>
      <p:ext uri="{BB962C8B-B14F-4D97-AF65-F5344CB8AC3E}">
        <p14:creationId xmlns:p14="http://schemas.microsoft.com/office/powerpoint/2010/main" val="28631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500" dirty="0">
                <a:effectLst/>
              </a:rPr>
              <a:t/>
            </a:r>
            <a:br>
              <a:rPr lang="ru-RU" sz="3500" dirty="0">
                <a:effectLst/>
              </a:rPr>
            </a:br>
            <a:r>
              <a:rPr lang="ru-RU" sz="3500" b="1" dirty="0">
                <a:effectLst/>
              </a:rPr>
              <a:t>Будь вежливым. Говори слова «здравствуйте», "пожалуйста", "спасибо" и "извините". Это помогает  проявлять уважение к другим и делает общение более приятным</a:t>
            </a:r>
            <a:r>
              <a:rPr lang="ru-RU" sz="3500" b="1" dirty="0" smtClean="0">
                <a:effectLst/>
              </a:rPr>
              <a:t>.</a:t>
            </a:r>
            <a:endParaRPr lang="ru-RU" sz="2800" b="1" dirty="0"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0" y="3630874"/>
            <a:ext cx="3563571" cy="2966673"/>
          </a:xfrm>
        </p:spPr>
      </p:pic>
    </p:spTree>
    <p:extLst>
      <p:ext uri="{BB962C8B-B14F-4D97-AF65-F5344CB8AC3E}">
        <p14:creationId xmlns:p14="http://schemas.microsoft.com/office/powerpoint/2010/main" val="33793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500" dirty="0">
                <a:effectLst/>
              </a:rPr>
              <a:t/>
            </a:r>
            <a:br>
              <a:rPr lang="ru-RU" sz="3500" dirty="0">
                <a:effectLst/>
              </a:rPr>
            </a:br>
            <a:r>
              <a:rPr lang="ru-RU" sz="3500" b="1" dirty="0">
                <a:effectLst/>
              </a:rPr>
              <a:t>Соблюдай правила безопасности. Во время перемены веди себя спокойно. Соблюдай порядок, не кричи и не толкай </a:t>
            </a:r>
            <a:r>
              <a:rPr lang="ru-RU" sz="3500" b="1" dirty="0" smtClean="0">
                <a:effectLst/>
              </a:rPr>
              <a:t>других. Если </a:t>
            </a:r>
            <a:r>
              <a:rPr lang="ru-RU" sz="3500" b="1" dirty="0">
                <a:effectLst/>
              </a:rPr>
              <a:t>видишь  что-то опасное, сразу сообщи об этом учителю</a:t>
            </a:r>
            <a:r>
              <a:rPr lang="ru-RU" sz="3500" b="1" dirty="0" smtClean="0">
                <a:effectLst/>
              </a:rPr>
              <a:t>.</a:t>
            </a:r>
            <a:endParaRPr lang="ru-RU" sz="2800" b="1" dirty="0"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59" y="3630874"/>
            <a:ext cx="3521273" cy="2966673"/>
          </a:xfrm>
        </p:spPr>
      </p:pic>
    </p:spTree>
    <p:extLst>
      <p:ext uri="{BB962C8B-B14F-4D97-AF65-F5344CB8AC3E}">
        <p14:creationId xmlns:p14="http://schemas.microsoft.com/office/powerpoint/2010/main" val="24015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4032448" cy="3312368"/>
          </a:xfrm>
        </p:spPr>
        <p:txBody>
          <a:bodyPr/>
          <a:lstStyle/>
          <a:p>
            <a:pPr algn="l"/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>
                <a:effectLst/>
              </a:rPr>
              <a:t/>
            </a:r>
            <a:br>
              <a:rPr lang="ru-RU" sz="3600" b="1" dirty="0">
                <a:effectLst/>
              </a:rPr>
            </a:b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>
                <a:effectLst/>
              </a:rPr>
              <a:t/>
            </a:r>
            <a:br>
              <a:rPr lang="ru-RU" sz="3600" b="1" dirty="0">
                <a:effectLst/>
              </a:rPr>
            </a:br>
            <a:r>
              <a:rPr lang="ru-RU" sz="3600" b="1" dirty="0" smtClean="0">
                <a:effectLst/>
              </a:rPr>
              <a:t>Слушай внимательно учителя на уроке, не шуми, не разговаривай. Нельзя ходить по классу.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420888"/>
            <a:ext cx="4685055" cy="29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6222</TotalTime>
  <Words>85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ПРАВИЛА ПОВЕДЕНИЯ В ШКОЛЕ</vt:lpstr>
      <vt:lpstr>Школа — самый лучший друг, Второй наш дом родной. Здесь постигаем курс наук Мы дружною семьёй.</vt:lpstr>
      <vt:lpstr> Слушай внимательно объяснение учителя, добросовестно выполняй все задания.</vt:lpstr>
      <vt:lpstr>  - Бережно обращайся с учебными вещами   и школьным имуществом.   - Нельзя рисовать и писать в учебниках.  - Не трогай и не порть чужие вещи.  -  Не пиши  на партах  или стенах в классе.</vt:lpstr>
      <vt:lpstr>  С уважением относись  к своим товарищам.  Нельзя обижать  других ребят.  Вместо этого  давайте быть дружелюбными  и помогать друг другу! </vt:lpstr>
      <vt:lpstr>  Соблюдай чистоту и порядок.  После уроков, заканчивая работу,  не оставляй мусор и не разбрасывай вещи по полу. </vt:lpstr>
      <vt:lpstr> Будь вежливым. Говори слова «здравствуйте», "пожалуйста", "спасибо" и "извините". Это помогает  проявлять уважение к другим и делает общение более приятным.</vt:lpstr>
      <vt:lpstr> Соблюдай правила безопасности. Во время перемены веди себя спокойно. Соблюдай порядок, не кричи и не толкай других. Если видишь  что-то опасное, сразу сообщи об этом учителю.</vt:lpstr>
      <vt:lpstr>    Слушай внимательно учителя на уроке, не шуми, не разговаривай. Нельзя ходить по классу.</vt:lpstr>
      <vt:lpstr> Если хочешь что-то сказать или задать вопрос — подними руку.  Перебивать друг друга или учителя -невежливо.    </vt:lpstr>
      <vt:lpstr>Школьники должны слушать друг друга и уважать мнение каждого. Некрасиво смеяться  над ответом другого.  </vt:lpstr>
      <vt:lpstr>Нужно быть ответственным и приносить на урок  всё необходимое .  Не забывай  учебники или тетради!  Готовься к уроку  на перемене.</vt:lpstr>
      <vt:lpstr>Соблюдай правила безопасности и будь осторожным .  Нельзя бегать, толкаться, играть с опасными предметами.</vt:lpstr>
      <vt:lpstr>Не пропускай уроки без уважительной причины, не опаздывай!</vt:lpstr>
      <vt:lpstr>Ребята! Успешной вам учёбы! Много нужных и полезных знаний! Верных и хороших друзей!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ПОВЕДЕНИЯ  В ШКОЛЕ</dc:title>
  <dc:creator>elena</dc:creator>
  <cp:lastModifiedBy>elena</cp:lastModifiedBy>
  <cp:revision>22</cp:revision>
  <dcterms:created xsi:type="dcterms:W3CDTF">2023-07-29T09:45:02Z</dcterms:created>
  <dcterms:modified xsi:type="dcterms:W3CDTF">2023-11-04T20:45:36Z</dcterms:modified>
</cp:coreProperties>
</file>