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3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4201-F4E2-42D7-88AF-25684B61B3D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6693-2C50-481B-A271-17C5E7A120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4201-F4E2-42D7-88AF-25684B61B3D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6693-2C50-481B-A271-17C5E7A12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4201-F4E2-42D7-88AF-25684B61B3D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6693-2C50-481B-A271-17C5E7A12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4201-F4E2-42D7-88AF-25684B61B3D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6693-2C50-481B-A271-17C5E7A120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4201-F4E2-42D7-88AF-25684B61B3D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6693-2C50-481B-A271-17C5E7A12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4201-F4E2-42D7-88AF-25684B61B3D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6693-2C50-481B-A271-17C5E7A120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4201-F4E2-42D7-88AF-25684B61B3D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6693-2C50-481B-A271-17C5E7A120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4201-F4E2-42D7-88AF-25684B61B3D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6693-2C50-481B-A271-17C5E7A12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4201-F4E2-42D7-88AF-25684B61B3D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6693-2C50-481B-A271-17C5E7A12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4201-F4E2-42D7-88AF-25684B61B3D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6693-2C50-481B-A271-17C5E7A12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4201-F4E2-42D7-88AF-25684B61B3D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6693-2C50-481B-A271-17C5E7A120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C4201-F4E2-42D7-88AF-25684B61B3D9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916693-2C50-481B-A271-17C5E7A120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23365"/>
            <a:ext cx="74888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ГОСУДАРСТВЕННЫЕ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СИМВОЛЫ РОССИИ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9" y="2282952"/>
            <a:ext cx="7753691" cy="4268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60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3993114" cy="558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423" y="1772816"/>
            <a:ext cx="4160113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Гимн является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официальным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Государственным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символом.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Это музыкально-поэтическое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оплощение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страны и ее народа,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682379" cy="306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1488"/>
            <a:ext cx="3060239" cy="3067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7503" y="763672"/>
            <a:ext cx="86048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АВТОРЫ ГИМНА РОССИЙСКОЙ ФЕДЕРАЦИИ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564061"/>
            <a:ext cx="3408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омпозитор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Александр Александров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930" y="5591461"/>
            <a:ext cx="2481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оэт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Сергей Михалков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272" r="14795" b="13070"/>
          <a:stretch/>
        </p:blipFill>
        <p:spPr>
          <a:xfrm>
            <a:off x="635509" y="3273550"/>
            <a:ext cx="1801368" cy="208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73550"/>
            <a:ext cx="3445132" cy="215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8135" y="764704"/>
            <a:ext cx="82603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Герб, флаг, гимн – символы России. Каждый гражданин должен с уважением относиться к символам государства. Это означает уважение к своей Родине.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42505"/>
            <a:ext cx="1582672" cy="221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1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6347"/>
            <a:ext cx="7344816" cy="4651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3" y="5055567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Россия — это объединение многих республик, краёв, областей, округов..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Все они части нашей единой большой страны.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55" y="96347"/>
            <a:ext cx="6202289" cy="4651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99593" y="5055567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Бескрайние просторы полей и белые берёзы наших лесов – это символы России, символы нашей Родины.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05" y="3861048"/>
            <a:ext cx="2016224" cy="2835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45" y="593280"/>
            <a:ext cx="2808312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1500"/>
            <a:ext cx="45720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280" y="4149080"/>
            <a:ext cx="4752528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Государственный герб,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Государственный флаг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Государственный гимн –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символы Российской Федерации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40" y="1340768"/>
            <a:ext cx="381642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5535" y="1628800"/>
            <a:ext cx="3894015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 России величавой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гербе орел двуглавый,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Чтоб на запад , на восток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Он смотреть бы сразу мог.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Сильный, мудрый он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и гордый,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Он – России дух свободный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481188"/>
            <a:ext cx="3275856" cy="21825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148748"/>
            <a:ext cx="3456384" cy="2303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258476"/>
            <a:ext cx="3555665" cy="2222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39" y="1436580"/>
            <a:ext cx="3530499" cy="23524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792" y="476672"/>
            <a:ext cx="801693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Изображения государственного герба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38" y="202142"/>
            <a:ext cx="4586910" cy="286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17338" y="3315415"/>
            <a:ext cx="47500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Три цвета: белый, синий, красный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нашем флаге не напрасно.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Цвет чистоты –чудесный белый.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Цвет синий –неба символ смелый,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Цвет красный – это символ чести,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 этим флагом все мы вместе,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России каждый понимает: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Флаг россиян объединяет.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9780" r="8981" b="10209"/>
          <a:stretch/>
        </p:blipFill>
        <p:spPr>
          <a:xfrm>
            <a:off x="955284" y="1306556"/>
            <a:ext cx="7272808" cy="4932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9256" y="40466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Значение цветов флага России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949897"/>
            <a:ext cx="678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Красный – отвага, мужество, героизм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311234"/>
            <a:ext cx="674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Синий – небо, вера, духовность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0768" y="1628800"/>
            <a:ext cx="658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Белый – свобода, благородство, мир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4" y="3111428"/>
            <a:ext cx="3357362" cy="2685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11428"/>
            <a:ext cx="4752528" cy="2673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135" y="764704"/>
            <a:ext cx="8260330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Государственный флаг Российской Федерации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постоянно поднят на зданиях органов власти нашей страны.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Его поднимают также во время официальных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церемоний и торжественных мероприятий.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655</TotalTime>
  <Words>241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11</cp:revision>
  <dcterms:created xsi:type="dcterms:W3CDTF">2023-11-13T20:50:39Z</dcterms:created>
  <dcterms:modified xsi:type="dcterms:W3CDTF">2023-11-14T07:45:43Z</dcterms:modified>
</cp:coreProperties>
</file>