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5" r:id="rId4"/>
    <p:sldId id="257" r:id="rId5"/>
    <p:sldId id="281" r:id="rId6"/>
    <p:sldId id="260" r:id="rId7"/>
    <p:sldId id="282" r:id="rId8"/>
    <p:sldId id="266" r:id="rId9"/>
    <p:sldId id="273" r:id="rId10"/>
    <p:sldId id="268" r:id="rId11"/>
    <p:sldId id="283" r:id="rId12"/>
    <p:sldId id="264" r:id="rId13"/>
    <p:sldId id="276" r:id="rId14"/>
    <p:sldId id="277" r:id="rId15"/>
    <p:sldId id="272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1D7375"/>
                </a:solidFill>
              </a:defRPr>
            </a:lvl1pPr>
          </a:lstStyle>
          <a:p>
            <a:endParaRPr lang="ru-RU" dirty="0" smtClean="0">
              <a:latin typeface="Bauhaus 93" panose="04030905020B02020C02" pitchFamily="82" charset="0"/>
            </a:endParaRPr>
          </a:p>
          <a:p>
            <a:r>
              <a:rPr lang="en-US" dirty="0" smtClean="0">
                <a:latin typeface="Bauhaus 93" panose="04030905020B02020C02" pitchFamily="82" charset="0"/>
              </a:rPr>
              <a:t>prostochkola1-4</a:t>
            </a:r>
          </a:p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9184" y="2692501"/>
            <a:ext cx="198964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ТОРФ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Фрезерный способ добычи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-1549" r="7231" b="-3630"/>
          <a:stretch/>
        </p:blipFill>
        <p:spPr>
          <a:xfrm>
            <a:off x="924015" y="1628800"/>
            <a:ext cx="7248385" cy="42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Экскаваторный способ добычи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5" y="1711016"/>
            <a:ext cx="7248385" cy="40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торфа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95537" y="3212975"/>
            <a:ext cx="3733932" cy="280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93" y="3143836"/>
            <a:ext cx="3357507" cy="2743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2574" y="202571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дёготь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055" y="1943507"/>
            <a:ext cx="3082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осметические 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средства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торфа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3185729"/>
            <a:ext cx="3626246" cy="2719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05" y="3226173"/>
            <a:ext cx="4125884" cy="2579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7259" y="1985400"/>
            <a:ext cx="440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удобрения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393" y="1959096"/>
            <a:ext cx="3534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ф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ильтры </a:t>
            </a:r>
          </a:p>
          <a:p>
            <a:pPr lvl="0" algn="ctr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для очистки воды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Что получают из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торфа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?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2" y="3173348"/>
            <a:ext cx="3701242" cy="277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62" y="3143836"/>
            <a:ext cx="4115569" cy="2743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57861" y="234887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парафин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4946" y="2352152"/>
            <a:ext cx="126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битум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Горят торфяники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/>
        </p:blipFill>
        <p:spPr>
          <a:xfrm>
            <a:off x="4948154" y="2853602"/>
            <a:ext cx="3773111" cy="2829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5" y="2853602"/>
            <a:ext cx="4157460" cy="2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Причины пожара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4" y="2853602"/>
            <a:ext cx="3773110" cy="2829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5" y="2884431"/>
            <a:ext cx="4157460" cy="27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Необходимо восстанавливать растительный и животный мир болот после осушения и добычи торфа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828346"/>
            <a:ext cx="6234183" cy="467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3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Месторождения торфа на карте России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00808"/>
            <a:ext cx="7451337" cy="4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  - ценное полезное ископаемое,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тёмно-коричневого цвета, образуется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 болотах из остатков растений, которые там росли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73382"/>
            <a:ext cx="6448963" cy="403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СВОЙСТВА ТОРФА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42033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ёмно-коричневого цвета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ёгкий (легче воды)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ыхлый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епрочный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ористый,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  хорошо впитывает влагу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х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орошо горит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729" r="2387" b="-2781"/>
          <a:stretch/>
        </p:blipFill>
        <p:spPr>
          <a:xfrm>
            <a:off x="4491467" y="1988840"/>
            <a:ext cx="4436182" cy="32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480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  хорошо впитывает воду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, поэтому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его используют как подстилку для скота на фермах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0" y="1783700"/>
            <a:ext cx="7506866" cy="472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Торфом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укрывают посевы и посадки растений. Так в почве лучше сохраняется влага. Слой торфа не даёт расти сорнякам, облегчает прополку.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52" y="2291225"/>
            <a:ext cx="5112569" cy="421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1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Торф – прекрасное удобрение. 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основе торфа делают грунт для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садовых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 комнатных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растений, а также торфяные горшочки для рассады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67" y="2846991"/>
            <a:ext cx="4032258" cy="2843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2848531"/>
            <a:ext cx="4259965" cy="28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Сухой торф отлично горит, поэтому его применяют как топливо. Небольшие брикеты прессованного торфа можно использовать для печного отопления. 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-2746" r="20130" b="2746"/>
          <a:stretch/>
        </p:blipFill>
        <p:spPr>
          <a:xfrm>
            <a:off x="4788024" y="2780928"/>
            <a:ext cx="3827001" cy="2870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5" y="2848531"/>
            <a:ext cx="3793661" cy="28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Добыча торфа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0" y="1340768"/>
            <a:ext cx="6432716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Осушение болот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67" y="1484784"/>
            <a:ext cx="6738863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7779</TotalTime>
  <Words>188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40</cp:revision>
  <dcterms:created xsi:type="dcterms:W3CDTF">2023-11-16T07:24:26Z</dcterms:created>
  <dcterms:modified xsi:type="dcterms:W3CDTF">2023-11-22T11:21:21Z</dcterms:modified>
</cp:coreProperties>
</file>