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91" r:id="rId5"/>
    <p:sldId id="285" r:id="rId6"/>
    <p:sldId id="294" r:id="rId7"/>
    <p:sldId id="289" r:id="rId8"/>
    <p:sldId id="272" r:id="rId9"/>
    <p:sldId id="297" r:id="rId10"/>
    <p:sldId id="266" r:id="rId11"/>
    <p:sldId id="295" r:id="rId12"/>
    <p:sldId id="298" r:id="rId13"/>
    <p:sldId id="277" r:id="rId14"/>
    <p:sldId id="296" r:id="rId15"/>
    <p:sldId id="264" r:id="rId16"/>
    <p:sldId id="299" r:id="rId17"/>
    <p:sldId id="301" r:id="rId18"/>
    <p:sldId id="30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ПОЛЕЗНЫЕ ИСКОПАЕМЫЕ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3" y="2564904"/>
            <a:ext cx="5687776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ЖЕЛЕЗНАЯ РУДА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Выплавка железа в доменной печи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6" y="1800111"/>
            <a:ext cx="5926808" cy="44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Доменная печь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20" y="2708920"/>
            <a:ext cx="3628528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9" y="2708920"/>
            <a:ext cx="464451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Много стали и чугуна идёт на изготовление различных машин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22" y="4363434"/>
            <a:ext cx="3230238" cy="2153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8" y="4404692"/>
            <a:ext cx="3168352" cy="21122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084705"/>
            <a:ext cx="3166096" cy="197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935" y="2061841"/>
            <a:ext cx="2857225" cy="219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9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железной руды?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0" y="3218670"/>
            <a:ext cx="3566096" cy="267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80" y="3239866"/>
            <a:ext cx="3980064" cy="2653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174871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с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танки для заводов и фабрик</a:t>
            </a:r>
            <a:endParaRPr lang="ru-RU" sz="3600" dirty="0" smtClean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431" y="1748714"/>
            <a:ext cx="3313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р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ельсы для</a:t>
            </a:r>
          </a:p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 железных дорог</a:t>
            </a:r>
            <a:endParaRPr lang="ru-RU" sz="3600" dirty="0" smtClean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Л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итейное искусство. Решётка Летнего сада в Санкт-Петербурге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70314"/>
            <a:ext cx="6864764" cy="44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Нередко можно встретить чугунные и стальные статуэтки, светильники, шкатулки, настенные украшения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2562877" cy="3844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21" y="2532350"/>
            <a:ext cx="1900086" cy="1760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63" y="4581128"/>
            <a:ext cx="1851363" cy="1851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56490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4447605"/>
            <a:ext cx="1512168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3" y="4493625"/>
            <a:ext cx="1856362" cy="18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63" y="2554070"/>
            <a:ext cx="1883215" cy="189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Литейное искусство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«Застывшая музыка в металле»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12" y="4149080"/>
            <a:ext cx="3350609" cy="2233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0" y="4237112"/>
            <a:ext cx="3425482" cy="22750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119" y="1694633"/>
            <a:ext cx="3581327" cy="238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3344" y="1694633"/>
            <a:ext cx="3357634" cy="223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7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Железо – микроэлемент, необходимый для жизнедеятельности организма человека. Он содержится в следующих продуктах: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38" y="2204864"/>
            <a:ext cx="2751104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3012"/>
            <a:ext cx="2592288" cy="19459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76872"/>
            <a:ext cx="2592288" cy="194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342" y="4631428"/>
            <a:ext cx="2830138" cy="18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269" y="3861048"/>
            <a:ext cx="2855899" cy="178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 одной тонны металлолома получается столько же металла, сколько из двух тонн железной руды.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4" y="1893667"/>
            <a:ext cx="8054652" cy="45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 России много месторождений железной руды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20822"/>
            <a:ext cx="6925224" cy="461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СВОЙСТВА ЖЕЛЕЗНОЙ РУДЫ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10561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8992" y="1748599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Состояние: твёрдое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прочная, тяжёлая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Цвет: бурый, чёрный,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  бывает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красноватый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епрозрачная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меет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тёмно-серый металлический блеск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Горючесть: плавится</a:t>
            </a:r>
          </a:p>
        </p:txBody>
      </p:sp>
    </p:spTree>
    <p:extLst>
      <p:ext uri="{BB962C8B-B14F-4D97-AF65-F5344CB8AC3E}">
        <p14:creationId xmlns:p14="http://schemas.microsoft.com/office/powerpoint/2010/main" val="421048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железной руды открытым способом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1" y="1484784"/>
            <a:ext cx="7378965" cy="49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Перевозка угля железнодорожным транспортом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4" t="-2887" r="9475" b="-3554"/>
          <a:stretch/>
        </p:blipFill>
        <p:spPr>
          <a:xfrm>
            <a:off x="4572000" y="2913741"/>
            <a:ext cx="4262166" cy="2747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9417"/>
            <a:ext cx="4135175" cy="25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Перевозка угля автомобильным транспортом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58" y="2913741"/>
            <a:ext cx="4119249" cy="2747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1" y="2913038"/>
            <a:ext cx="4129713" cy="27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Добыча железной руды в шахте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/>
        </p:blipFill>
        <p:spPr>
          <a:xfrm>
            <a:off x="1259633" y="1624843"/>
            <a:ext cx="6624736" cy="4968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2232" y="3523821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шахта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1376" y="544522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штреки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614" y="385313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штрек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2771800" y="3893153"/>
            <a:ext cx="70588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38487" y="4222469"/>
            <a:ext cx="561934" cy="6387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701410" y="5301208"/>
            <a:ext cx="1158622" cy="1440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953133" y="5814556"/>
            <a:ext cx="618868" cy="2694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железной руды в шахте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852936"/>
            <a:ext cx="4009931" cy="2673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0" y="2852936"/>
            <a:ext cx="4009931" cy="26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железной руды в шахте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01" y="2852936"/>
            <a:ext cx="4209179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" t="556" r="654" b="7774"/>
          <a:stretch/>
        </p:blipFill>
        <p:spPr>
          <a:xfrm>
            <a:off x="822960" y="2852936"/>
            <a:ext cx="350368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9328</TotalTime>
  <Words>173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73</cp:revision>
  <dcterms:created xsi:type="dcterms:W3CDTF">2023-11-16T07:24:26Z</dcterms:created>
  <dcterms:modified xsi:type="dcterms:W3CDTF">2023-11-28T10:01:51Z</dcterms:modified>
</cp:coreProperties>
</file>