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84DD-E48E-4E8A-A86C-D928B1B6AB28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ECEB-5132-4EA1-A925-F0D1D6254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57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84DD-E48E-4E8A-A86C-D928B1B6AB28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ECEB-5132-4EA1-A925-F0D1D6254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42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84DD-E48E-4E8A-A86C-D928B1B6AB28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ECEB-5132-4EA1-A925-F0D1D6254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00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84DD-E48E-4E8A-A86C-D928B1B6AB28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ECEB-5132-4EA1-A925-F0D1D6254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59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84DD-E48E-4E8A-A86C-D928B1B6AB28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ECEB-5132-4EA1-A925-F0D1D6254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71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84DD-E48E-4E8A-A86C-D928B1B6AB28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ECEB-5132-4EA1-A925-F0D1D6254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30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84DD-E48E-4E8A-A86C-D928B1B6AB28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ECEB-5132-4EA1-A925-F0D1D6254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40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84DD-E48E-4E8A-A86C-D928B1B6AB28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ECEB-5132-4EA1-A925-F0D1D6254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86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84DD-E48E-4E8A-A86C-D928B1B6AB28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ECEB-5132-4EA1-A925-F0D1D6254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050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84DD-E48E-4E8A-A86C-D928B1B6AB28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ECEB-5132-4EA1-A925-F0D1D6254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81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84DD-E48E-4E8A-A86C-D928B1B6AB28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ECEB-5132-4EA1-A925-F0D1D6254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84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A84DD-E48E-4E8A-A86C-D928B1B6AB28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0ECEB-5132-4EA1-A925-F0D1D6254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00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556426" cy="7128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692696"/>
            <a:ext cx="856895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7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ЗИМНИЕ  ЗАГАДКИ</a:t>
            </a:r>
            <a:endParaRPr lang="ru-RU" sz="7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19" y="1914737"/>
            <a:ext cx="6875963" cy="45839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0322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09" y="-33216"/>
            <a:ext cx="9556426" cy="7128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696179"/>
            <a:ext cx="8568952" cy="60016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Снег мешками валит с неба,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 дом стоят сугробы снега.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То бураны и метели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 деревню налетели.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 ночам мороз силен,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Днём капели слышен звон.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День прибавился заметно,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Ну, так что за месяц это?</a:t>
            </a:r>
            <a:endParaRPr lang="ru-RU" sz="4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3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556426" cy="7128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692696"/>
            <a:ext cx="856895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ФЕВРАЛЬ</a:t>
            </a:r>
            <a:endParaRPr lang="ru-RU" sz="72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195" y="2202466"/>
            <a:ext cx="6415609" cy="42770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1194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09" y="-33216"/>
            <a:ext cx="9556426" cy="7128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988841"/>
            <a:ext cx="8568952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Он пушистый, серебристый,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Но рукой его не тронь: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Станет капелькою чистой,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Как поймаешь на ладонь.</a:t>
            </a:r>
            <a:endParaRPr lang="ru-RU" sz="5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06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556426" cy="7128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692696"/>
            <a:ext cx="856895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СНЕГ</a:t>
            </a:r>
            <a:endParaRPr lang="ru-RU" sz="72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195" y="2202466"/>
            <a:ext cx="6415609" cy="42770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4332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09" y="-33216"/>
            <a:ext cx="9556426" cy="7128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988842"/>
            <a:ext cx="8568952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Жил я посреди двора,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Где играла детвора,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Но от солнечных лучей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Превратился я в ручей.</a:t>
            </a:r>
            <a:endParaRPr lang="ru-RU" sz="5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7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556426" cy="7128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714540"/>
            <a:ext cx="856895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СНЕГОВИК</a:t>
            </a:r>
            <a:endParaRPr lang="ru-RU" sz="72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700" y="2202466"/>
            <a:ext cx="6410599" cy="42770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8751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09" y="-33216"/>
            <a:ext cx="9556426" cy="7128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988843"/>
            <a:ext cx="8568952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Не пускает на порог,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Бьёт, кусает, валит с ног.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Это холоду подруга —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Белая и злая… </a:t>
            </a:r>
            <a:endParaRPr lang="ru-RU" sz="5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2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556426" cy="7128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714540"/>
            <a:ext cx="856895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ВЬЮГА</a:t>
            </a:r>
            <a:endParaRPr lang="ru-RU" sz="72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461" y="2202466"/>
            <a:ext cx="6329077" cy="42770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4256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09" y="-33216"/>
            <a:ext cx="9556426" cy="7128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988843"/>
            <a:ext cx="8568952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Я живу под самой крышей,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Даже страшно глянуть вниз.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Я могла бы жить и выше,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Если б крыши там нашлись</a:t>
            </a:r>
            <a:endParaRPr lang="ru-RU" sz="5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1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556426" cy="7128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714540"/>
            <a:ext cx="856895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СОСУЛЬКА</a:t>
            </a:r>
            <a:endParaRPr lang="ru-RU" sz="72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18" y="2202466"/>
            <a:ext cx="5702762" cy="42770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624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09" y="-33216"/>
            <a:ext cx="9556426" cy="7128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988840"/>
            <a:ext cx="8568952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Что за звёздочки такие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 пальто и на платке —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Все сквозные, вырезные,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А возьмёшь — вода в руке?</a:t>
            </a:r>
            <a:endParaRPr lang="ru-RU" sz="5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88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09" y="-33216"/>
            <a:ext cx="9556426" cy="7128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988843"/>
            <a:ext cx="8568952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Чтобы осень не промокла,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Не раскисла от воды,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Превратил он лужи в стёкла,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Сделал снежными сады. </a:t>
            </a:r>
            <a:endParaRPr lang="ru-RU" sz="5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9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556426" cy="7128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714540"/>
            <a:ext cx="856895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МОРОЗ</a:t>
            </a:r>
            <a:endParaRPr lang="ru-RU" sz="72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18" y="2447507"/>
            <a:ext cx="5702762" cy="37869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671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09" y="-33216"/>
            <a:ext cx="9556426" cy="7128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988843"/>
            <a:ext cx="8568952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Свяжет бабушка их внучке,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Чтоб зимой не мёрзли ручки.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Сохранят тепло сестрички —Шерстяные…</a:t>
            </a:r>
            <a:endParaRPr lang="ru-RU" sz="5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97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556426" cy="7128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714540"/>
            <a:ext cx="856895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РУКАВИЧКИ</a:t>
            </a:r>
            <a:endParaRPr lang="ru-RU" sz="72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874" y="2447507"/>
            <a:ext cx="4336248" cy="37869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082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09" y="-33216"/>
            <a:ext cx="9556426" cy="7128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988843"/>
            <a:ext cx="8568952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Я вчера гулял в пургу,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Видел веточку в снегу,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А на ветке красный шарик.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Кто же он, живой фонарик?</a:t>
            </a:r>
            <a:endParaRPr lang="ru-RU" sz="5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91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556426" cy="7128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714540"/>
            <a:ext cx="856895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СНЕГИРЬ</a:t>
            </a:r>
            <a:endParaRPr lang="ru-RU" sz="72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13859"/>
            <a:ext cx="5760640" cy="42676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7423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09" y="-33216"/>
            <a:ext cx="9556426" cy="7128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988843"/>
            <a:ext cx="8568952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Только выпали снежинки,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Побежал я по тропинке,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А за мной они бегут,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Весь маршрут мой выдают.</a:t>
            </a:r>
            <a:endParaRPr lang="ru-RU" sz="5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56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556426" cy="7128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714540"/>
            <a:ext cx="856895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СЛЕДЫ НА СНЕГУ</a:t>
            </a:r>
            <a:endParaRPr lang="ru-RU" sz="72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27483"/>
            <a:ext cx="5760640" cy="38404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0897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09" y="-33216"/>
            <a:ext cx="9556426" cy="7128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988843"/>
            <a:ext cx="8568952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Проработав целый день,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Намела гору метель.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Что за горка? Как зовётся?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Вам ответить мне придётся. </a:t>
            </a:r>
          </a:p>
        </p:txBody>
      </p:sp>
    </p:spTree>
    <p:extLst>
      <p:ext uri="{BB962C8B-B14F-4D97-AF65-F5344CB8AC3E}">
        <p14:creationId xmlns:p14="http://schemas.microsoft.com/office/powerpoint/2010/main" val="274876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556426" cy="7128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714540"/>
            <a:ext cx="856895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СУГРОБ</a:t>
            </a:r>
            <a:endParaRPr lang="ru-RU" sz="72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698" y="2287456"/>
            <a:ext cx="5440604" cy="40804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4818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556426" cy="7128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692696"/>
            <a:ext cx="856895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7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СНЕЖИНКА</a:t>
            </a:r>
            <a:endParaRPr lang="ru-RU" sz="7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" t="1317" r="7898" b="341"/>
          <a:stretch/>
        </p:blipFill>
        <p:spPr>
          <a:xfrm>
            <a:off x="1714500" y="2132856"/>
            <a:ext cx="5715000" cy="4507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2668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09" y="-33216"/>
            <a:ext cx="9556426" cy="7128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988843"/>
            <a:ext cx="8568952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Без досок, без топоров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Через речку мост готов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Мост как синее стекло!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Скользко, весело, светло!</a:t>
            </a:r>
          </a:p>
        </p:txBody>
      </p:sp>
    </p:spTree>
    <p:extLst>
      <p:ext uri="{BB962C8B-B14F-4D97-AF65-F5344CB8AC3E}">
        <p14:creationId xmlns:p14="http://schemas.microsoft.com/office/powerpoint/2010/main" val="1446321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556426" cy="7128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714540"/>
            <a:ext cx="856895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ЛЁД</a:t>
            </a:r>
            <a:endParaRPr lang="ru-RU" sz="72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84" y="2420888"/>
            <a:ext cx="6291232" cy="39320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2475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09" y="-33216"/>
            <a:ext cx="9556426" cy="7128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2819840"/>
            <a:ext cx="856895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И не снег, и не лёд,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А серебром деревья уберёт. </a:t>
            </a:r>
          </a:p>
        </p:txBody>
      </p:sp>
    </p:spTree>
    <p:extLst>
      <p:ext uri="{BB962C8B-B14F-4D97-AF65-F5344CB8AC3E}">
        <p14:creationId xmlns:p14="http://schemas.microsoft.com/office/powerpoint/2010/main" val="31278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556426" cy="7128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714540"/>
            <a:ext cx="856895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ИНЕЙ</a:t>
            </a:r>
            <a:endParaRPr lang="ru-RU" sz="72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86" y="2420888"/>
            <a:ext cx="5898028" cy="39320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2268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09" y="-33216"/>
            <a:ext cx="9556426" cy="7128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988840"/>
            <a:ext cx="8568952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Все укроет одеялом,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Все разгладит, приберёт,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А потом земле усталой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Колыбельную споёт.</a:t>
            </a:r>
            <a:endParaRPr lang="ru-RU" sz="5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2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556426" cy="7128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692696"/>
            <a:ext cx="856895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7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7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ЗИМА</a:t>
            </a:r>
            <a:endParaRPr lang="ru-RU" sz="72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19" y="2272860"/>
            <a:ext cx="6875963" cy="38677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1998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09" y="-33216"/>
            <a:ext cx="9556426" cy="7128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696178"/>
            <a:ext cx="8568952" cy="60016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Назовите-ка ребятки,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Месяц в этой-вот загадке,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Дни его всех дней короче,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Всех ночей длиннее ночи,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 поля и на луга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До весны легли снега.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Только месяц наш пройдет,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Мы встречаем Новый Год.</a:t>
            </a:r>
            <a:endParaRPr lang="ru-RU" sz="4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85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556426" cy="7128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692696"/>
            <a:ext cx="856895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7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7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ДЕКАБРЬ</a:t>
            </a:r>
            <a:endParaRPr lang="ru-RU" sz="72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41" y="2060848"/>
            <a:ext cx="6843318" cy="45603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1428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09" y="-33216"/>
            <a:ext cx="9556426" cy="7128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696179"/>
            <a:ext cx="8568952" cy="60016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Щиплет уши, щиплет нос,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Лезет в валенки мороз.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Брызнешь воду – упадёт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Не вода уже, а лёд.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Даже птице не </a:t>
            </a:r>
            <a:r>
              <a:rPr lang="ru-RU" sz="4800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летится</a:t>
            </a:r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От мороза стынет птица.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Повернуло солнце к лету.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Что, скажи, за месяц это?</a:t>
            </a:r>
            <a:endParaRPr lang="ru-RU" sz="4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16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556426" cy="7128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692696"/>
            <a:ext cx="856895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7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ЯНВАРЬ</a:t>
            </a:r>
            <a:endParaRPr lang="ru-RU" sz="72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41" y="2202466"/>
            <a:ext cx="6843318" cy="42770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8531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405</Words>
  <Application>Microsoft Office PowerPoint</Application>
  <PresentationFormat>Экран (4:3)</PresentationFormat>
  <Paragraphs>90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8</cp:revision>
  <dcterms:created xsi:type="dcterms:W3CDTF">2023-11-12T20:59:43Z</dcterms:created>
  <dcterms:modified xsi:type="dcterms:W3CDTF">2023-11-13T08:21:02Z</dcterms:modified>
</cp:coreProperties>
</file>