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312" r:id="rId4"/>
    <p:sldId id="307" r:id="rId5"/>
    <p:sldId id="313" r:id="rId6"/>
    <p:sldId id="314" r:id="rId7"/>
    <p:sldId id="272" r:id="rId8"/>
    <p:sldId id="325" r:id="rId9"/>
    <p:sldId id="324" r:id="rId10"/>
    <p:sldId id="316" r:id="rId11"/>
    <p:sldId id="326" r:id="rId12"/>
    <p:sldId id="327" r:id="rId13"/>
    <p:sldId id="328" r:id="rId14"/>
    <p:sldId id="329" r:id="rId15"/>
    <p:sldId id="331" r:id="rId16"/>
    <p:sldId id="330" r:id="rId17"/>
    <p:sldId id="332" r:id="rId18"/>
    <p:sldId id="333" r:id="rId19"/>
    <p:sldId id="315" r:id="rId20"/>
    <p:sldId id="336" r:id="rId21"/>
    <p:sldId id="335" r:id="rId22"/>
    <p:sldId id="334" r:id="rId23"/>
    <p:sldId id="339" r:id="rId24"/>
    <p:sldId id="337" r:id="rId25"/>
    <p:sldId id="33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3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3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НАРОДНЫЕ ПРОМЫСЛЫ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45024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4400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резентация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ИЗОБРАЗИТЕЛЬНОЕ ИСКУССТВО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tx2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513420"/>
            <a:ext cx="79928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ДЫМКОВСКАЯ ИГРУШКА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Изображение людей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012160" y="2389413"/>
            <a:ext cx="2772308" cy="369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155447" y="2389414"/>
            <a:ext cx="2772308" cy="369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251520" y="2377973"/>
            <a:ext cx="2772308" cy="369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Изображение людей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103276" y="2462896"/>
            <a:ext cx="2573180" cy="343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/>
        </p:blipFill>
        <p:spPr>
          <a:xfrm>
            <a:off x="3273906" y="2456673"/>
            <a:ext cx="2596187" cy="3461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000"/>
          <a:stretch/>
        </p:blipFill>
        <p:spPr bwMode="auto">
          <a:xfrm>
            <a:off x="448619" y="2437540"/>
            <a:ext cx="2611213" cy="3481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Изображение птиц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4000"/>
          <a:stretch/>
        </p:blipFill>
        <p:spPr>
          <a:xfrm>
            <a:off x="6237350" y="2341529"/>
            <a:ext cx="2664295" cy="355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2550"/>
          <a:stretch/>
        </p:blipFill>
        <p:spPr>
          <a:xfrm>
            <a:off x="3359665" y="2341529"/>
            <a:ext cx="2664296" cy="355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/>
        </p:blipFill>
        <p:spPr bwMode="auto">
          <a:xfrm>
            <a:off x="467545" y="2341529"/>
            <a:ext cx="2664296" cy="355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Изображение животных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6161464" y="2341530"/>
            <a:ext cx="2676097" cy="356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233952" y="2325794"/>
            <a:ext cx="2676096" cy="356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7" y="2307498"/>
            <a:ext cx="2701621" cy="3602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Сказочные и былинные герои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02" y="2490600"/>
            <a:ext cx="4342842" cy="324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90600"/>
            <a:ext cx="3544072" cy="3242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Сказочные и былинные герои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88780"/>
            <a:ext cx="3100460" cy="310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2490600"/>
            <a:ext cx="4606829" cy="309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Сцены из жизни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12" y="2492896"/>
            <a:ext cx="4341895" cy="292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2492896"/>
            <a:ext cx="3946629" cy="2959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Сцены из жизни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r="6191"/>
          <a:stretch/>
        </p:blipFill>
        <p:spPr>
          <a:xfrm>
            <a:off x="4584196" y="2529120"/>
            <a:ext cx="4080160" cy="306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6" y="2492896"/>
            <a:ext cx="412845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3288"/>
          <a:stretch/>
        </p:blipFill>
        <p:spPr>
          <a:xfrm>
            <a:off x="341817" y="476672"/>
            <a:ext cx="8328924" cy="499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5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3303"/>
            <a:ext cx="8032125" cy="584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8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064" y="476671"/>
            <a:ext cx="7474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Дымковская игрушка – народный промысел с богатой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историей, не имеет аналогов в мире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6" y="1988840"/>
            <a:ext cx="6953935" cy="439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Основные элементы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Дымковской росписи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7" y="1786770"/>
            <a:ext cx="7282302" cy="4738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3303"/>
            <a:ext cx="7916722" cy="5929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3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Памятник Дымковской игрушке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«Семья» (город Киров)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2" y="1786770"/>
            <a:ext cx="7274812" cy="47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0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Музей Дымковской игрушки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(город Киров)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61" y="2509857"/>
            <a:ext cx="4236546" cy="282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2509857"/>
            <a:ext cx="4098332" cy="282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8602" y="476671"/>
            <a:ext cx="727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Декорации в виде Дымковских игрушек на открытии Зимних Олимпийских игр в Сочи 2014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2" y="1786770"/>
            <a:ext cx="7171091" cy="47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8602" y="476671"/>
            <a:ext cx="727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Дымковская игрушка – один из символов русской народной культуры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7" y="1786770"/>
            <a:ext cx="7107861" cy="473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9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Село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ымково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9" y="1537963"/>
            <a:ext cx="7282302" cy="4480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48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Появилась дымковская игрушка около 400 лет назад в слободе Дымково недалеко от города Вятки (сейчас г.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Киров)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08" y="2211656"/>
            <a:ext cx="2736304" cy="3757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4" y="2720090"/>
            <a:ext cx="4872932" cy="32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6413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Глиняные игрушки-свистульки считались оберегами будущего урожая. Их продавали на ярмарках.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5" y="1844824"/>
            <a:ext cx="7520917" cy="4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8" y="404664"/>
            <a:ext cx="7824870" cy="586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Высушивание игрушек и обжиг в печи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58306"/>
            <a:ext cx="4014156" cy="301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475"/>
          <a:stretch/>
        </p:blipFill>
        <p:spPr>
          <a:xfrm>
            <a:off x="319179" y="2943435"/>
            <a:ext cx="4252821" cy="301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 следующем этапе фигурки погружают в раствор из мела и молока. После высыхания на поверхности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глины образуется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ровный белый слой.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22" y="2835422"/>
            <a:ext cx="3071509" cy="334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2" y="2835422"/>
            <a:ext cx="4349512" cy="326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8813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Роспись Дымковской игрушки - </a:t>
            </a:r>
          </a:p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рудоёмкая и кропотливая работа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97" y="2720091"/>
            <a:ext cx="3789155" cy="2841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0" y="2720091"/>
            <a:ext cx="4273687" cy="28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10586</TotalTime>
  <Words>175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119</cp:revision>
  <dcterms:created xsi:type="dcterms:W3CDTF">2023-11-16T07:24:26Z</dcterms:created>
  <dcterms:modified xsi:type="dcterms:W3CDTF">2023-12-14T13:48:02Z</dcterms:modified>
</cp:coreProperties>
</file>