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0" r:id="rId3"/>
    <p:sldId id="312" r:id="rId4"/>
    <p:sldId id="313" r:id="rId5"/>
    <p:sldId id="314" r:id="rId6"/>
    <p:sldId id="315" r:id="rId7"/>
    <p:sldId id="272" r:id="rId8"/>
    <p:sldId id="307" r:id="rId9"/>
    <p:sldId id="316" r:id="rId10"/>
    <p:sldId id="298" r:id="rId11"/>
    <p:sldId id="309" r:id="rId12"/>
    <p:sldId id="291" r:id="rId13"/>
    <p:sldId id="317" r:id="rId14"/>
    <p:sldId id="318" r:id="rId15"/>
    <p:sldId id="305" r:id="rId16"/>
    <p:sldId id="306" r:id="rId17"/>
    <p:sldId id="319" r:id="rId18"/>
    <p:sldId id="308" r:id="rId19"/>
    <p:sldId id="320" r:id="rId20"/>
    <p:sldId id="321" r:id="rId21"/>
    <p:sldId id="322" r:id="rId22"/>
    <p:sldId id="323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75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12/13/2023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3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scaling="3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8" y="332656"/>
            <a:ext cx="7200800" cy="1923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НАРОДНЫЕ ПРОМЫСЛЫ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РОССИИ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45024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п</a:t>
            </a:r>
            <a:r>
              <a:rPr lang="ru-RU" sz="4400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резентация</a:t>
            </a:r>
          </a:p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ИЗОБРАЗИТЕЛЬНОЕ ИСКУССТВО</a:t>
            </a:r>
          </a:p>
          <a:p>
            <a:pPr algn="ctr"/>
            <a:r>
              <a:rPr lang="ru-RU" sz="4400" dirty="0" smtClean="0">
                <a:solidFill>
                  <a:schemeClr val="tx2"/>
                </a:solidFill>
                <a:latin typeface="Bahnschrift SemiBold SemiConden" panose="020B0502040204020203" pitchFamily="34" charset="0"/>
              </a:rPr>
              <a:t>4 класс</a:t>
            </a:r>
            <a:endParaRPr lang="ru-RU" sz="4400" dirty="0">
              <a:solidFill>
                <a:schemeClr val="tx2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482642"/>
            <a:ext cx="36004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ГЖЕЛЬ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Таким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способом делали всевозможную посуду, глиняные игрушки, а также изразцы для печей и каминов, чернильницы, подсвечники.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89033"/>
            <a:ext cx="2400794" cy="2323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7" y="4368145"/>
            <a:ext cx="3354629" cy="22274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347" y="1811856"/>
            <a:ext cx="3354629" cy="238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122" y="1811856"/>
            <a:ext cx="3469729" cy="2246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9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Изразцовая печь. Изразцы.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81" y="1628800"/>
            <a:ext cx="4059563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8" y="1604792"/>
            <a:ext cx="3057358" cy="407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8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   Элементы гжельской росписи. Ситчик.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94" y="1340769"/>
            <a:ext cx="7263976" cy="50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2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           Элементы гжельской росписи. 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                        Мазок с тенью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2"/>
          <a:stretch/>
        </p:blipFill>
        <p:spPr>
          <a:xfrm>
            <a:off x="971600" y="1677001"/>
            <a:ext cx="7263498" cy="477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7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                         Узоры Гжели</a:t>
            </a:r>
          </a:p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                            Орнамент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6" y="1677001"/>
            <a:ext cx="6922224" cy="477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28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Узоры Гжели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 Растения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72" y="4581128"/>
            <a:ext cx="5420056" cy="2109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62" y="1734018"/>
            <a:ext cx="2623465" cy="26234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88" y="1734017"/>
            <a:ext cx="2518150" cy="269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5"/>
          <a:stretch/>
        </p:blipFill>
        <p:spPr bwMode="auto">
          <a:xfrm>
            <a:off x="5429727" y="1734018"/>
            <a:ext cx="3318678" cy="259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Узоры Гжели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Птицы и животные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61" y="4097099"/>
            <a:ext cx="1828649" cy="2513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0" y="4183994"/>
            <a:ext cx="2426713" cy="24267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-5971" r="116" b="5971"/>
          <a:stretch/>
        </p:blipFill>
        <p:spPr bwMode="auto">
          <a:xfrm>
            <a:off x="5991552" y="1484783"/>
            <a:ext cx="2378047" cy="26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4121139"/>
            <a:ext cx="3229949" cy="24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031" y="1691276"/>
            <a:ext cx="23479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60" y="1685218"/>
            <a:ext cx="2392457" cy="2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0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Узоры Гжели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Сюжетные композиции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59" y="4305393"/>
            <a:ext cx="3281362" cy="2185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17" y="4368145"/>
            <a:ext cx="3228888" cy="22274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4217" y="1819794"/>
            <a:ext cx="3205441" cy="23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5460" y="1811855"/>
            <a:ext cx="3281362" cy="238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Фабрика «Гжель» и продукция фарфорового завода «Гжель» в Подмосковье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51137"/>
            <a:ext cx="3834427" cy="2875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7" y="2764775"/>
            <a:ext cx="4279492" cy="28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Современная продукция Гжели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Статуэтки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1" y="4308006"/>
            <a:ext cx="2301264" cy="2301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1" y="4300946"/>
            <a:ext cx="2315384" cy="23153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552" y="1601124"/>
            <a:ext cx="2378047" cy="237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137" y="4183994"/>
            <a:ext cx="2422462" cy="24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031" y="1691276"/>
            <a:ext cx="23479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60" y="1685218"/>
            <a:ext cx="2392457" cy="2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Гжель – один из самых известных народных промыслов России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64" y="1805882"/>
            <a:ext cx="7373620" cy="4398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Современная продукция Гжели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Сувениры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81" y="4308006"/>
            <a:ext cx="2301264" cy="2301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1" y="4183994"/>
            <a:ext cx="2315384" cy="25492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552" y="1601916"/>
            <a:ext cx="2378047" cy="23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7137" y="4183994"/>
            <a:ext cx="2422462" cy="24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0031" y="1691276"/>
            <a:ext cx="234791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60" y="1685218"/>
            <a:ext cx="2392457" cy="2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Современная продукция Гжели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Предметы интерьера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51" y="4293097"/>
            <a:ext cx="3046337" cy="2284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1" y="4223874"/>
            <a:ext cx="2392456" cy="23924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648228"/>
            <a:ext cx="2429447" cy="242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4193868"/>
            <a:ext cx="1362634" cy="24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6393" y="1685218"/>
            <a:ext cx="2570023" cy="2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60" y="1685218"/>
            <a:ext cx="2392457" cy="239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9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766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</a:rPr>
              <a:t>Гжель в музее</a:t>
            </a:r>
            <a:endParaRPr lang="ru-RU" sz="4800" dirty="0" smtClean="0">
              <a:solidFill>
                <a:schemeClr val="bg2">
                  <a:lumMod val="2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77" y="4149080"/>
            <a:ext cx="3517944" cy="2340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6" y="4149080"/>
            <a:ext cx="3618089" cy="24067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886" y="1684252"/>
            <a:ext cx="3649909" cy="21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877" y="1684251"/>
            <a:ext cx="3517944" cy="234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47667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впредь нас будут радовать  сказочные голубые узоры гжели на белоснежном фоне.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76010"/>
            <a:ext cx="6836601" cy="4561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1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Деревня Гжель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4" y="1352412"/>
            <a:ext cx="7282302" cy="485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48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Заповедная зона гжельских промыслов на карте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415866"/>
            <a:ext cx="7169543" cy="47750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0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1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Жители 27 деревень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недалеко от Москвы издавна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занимались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изготовлением изделий из белой глины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3" y="2060848"/>
            <a:ext cx="8367277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595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47667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Заготовки из белой глины для будущей посуды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0639"/>
            <a:ext cx="6984776" cy="4653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58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7667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Обжиг посуды из глины</a:t>
            </a:r>
          </a:p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в печи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682804" cy="351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80179"/>
            <a:ext cx="3457615" cy="3457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27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Роспись проводится вручную самыми лучшими мастерами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78" y="2751137"/>
            <a:ext cx="4167580" cy="2779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20091"/>
            <a:ext cx="4289610" cy="28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488136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Гжель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XVIII 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века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58" y="2348880"/>
            <a:ext cx="431110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4" y="2348880"/>
            <a:ext cx="3845283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81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10301</TotalTime>
  <Words>163</Words>
  <Application>Microsoft Office PowerPoint</Application>
  <PresentationFormat>Экран (4:3)</PresentationFormat>
  <Paragraphs>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104</cp:revision>
  <dcterms:created xsi:type="dcterms:W3CDTF">2023-11-16T07:24:26Z</dcterms:created>
  <dcterms:modified xsi:type="dcterms:W3CDTF">2023-12-13T21:12:00Z</dcterms:modified>
</cp:coreProperties>
</file>