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77" r:id="rId5"/>
    <p:sldId id="312" r:id="rId6"/>
    <p:sldId id="313" r:id="rId7"/>
    <p:sldId id="314" r:id="rId8"/>
    <p:sldId id="289" r:id="rId9"/>
    <p:sldId id="315" r:id="rId10"/>
    <p:sldId id="316" r:id="rId11"/>
    <p:sldId id="272" r:id="rId12"/>
    <p:sldId id="298" r:id="rId13"/>
    <p:sldId id="307" r:id="rId14"/>
    <p:sldId id="317" r:id="rId15"/>
    <p:sldId id="305" r:id="rId16"/>
    <p:sldId id="291" r:id="rId17"/>
    <p:sldId id="318" r:id="rId18"/>
    <p:sldId id="306" r:id="rId19"/>
    <p:sldId id="296" r:id="rId20"/>
    <p:sldId id="319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ПОЛЕЗНЫЕ ИСКОПАЕМЫЕ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956" y="2532933"/>
            <a:ext cx="543610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ПЕСОК И ГЛИНА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980" y="36295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Глина на ленточном конвейере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44" y="1213440"/>
            <a:ext cx="6637932" cy="49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Песок идёт для строительства дорог. Его добавляют в цемент и полученным раствором скрепляют кирпичи и каменные блоки при постройке зданий.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3" y="2708920"/>
            <a:ext cx="4032447" cy="302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1" y="2708920"/>
            <a:ext cx="403244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Много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глины используют при изготовлении черепицы, труб, изоляторов, облицовочной плитки.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1952" r="21123" b="-1952"/>
          <a:stretch/>
        </p:blipFill>
        <p:spPr>
          <a:xfrm>
            <a:off x="5001444" y="4144484"/>
            <a:ext cx="3113407" cy="2335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5" y="4260546"/>
            <a:ext cx="3138605" cy="22189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1001347" y="1990037"/>
            <a:ext cx="3019557" cy="22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444" y="2132857"/>
            <a:ext cx="3113407" cy="185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9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Во многих русских городах из кирпича построены прекрасные здания, дворцы, храмы, которые являются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памятниками архитектуры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.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9232"/>
            <a:ext cx="5077339" cy="3359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4184"/>
            <a:ext cx="3272622" cy="3309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152" y="594745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Богоявленская церковь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Санкт-Петербург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6029562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Стены Кремля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Немало красивых старинных и современных фарфоровых изделий собрано в музеях. Это сервизы, вазы, статуэтки, игрушки.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44" y="4274858"/>
            <a:ext cx="3113407" cy="2074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9" y="4260546"/>
            <a:ext cx="2956537" cy="22189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347" y="2115852"/>
            <a:ext cx="3019557" cy="20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444" y="2132856"/>
            <a:ext cx="2978764" cy="212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глины изготавливают прекрасную керамическую посуду, подсвечники, вазы, цветочные горшки и даже люстры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19" y="4797152"/>
            <a:ext cx="3062957" cy="1722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8" y="4248024"/>
            <a:ext cx="2975438" cy="23803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347" y="2166920"/>
            <a:ext cx="2975439" cy="19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046332"/>
            <a:ext cx="2626749" cy="26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744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ГЖЕЛЬ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1" y="1357502"/>
            <a:ext cx="7697022" cy="49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744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ФИЛИМОНОВСКАЯ ИГРУШКА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0" y="1357502"/>
            <a:ext cx="7429004" cy="49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936" y="2492896"/>
            <a:ext cx="2524125" cy="252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КАРГОПОЛЬСКАЯ ИГРУШКА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16" y="4085111"/>
            <a:ext cx="2597166" cy="247210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452397"/>
            <a:ext cx="2559646" cy="25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346" y="1538920"/>
            <a:ext cx="2527259" cy="252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0" y="4066179"/>
            <a:ext cx="2567655" cy="25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Крупнейшие месторождения глины находятся в Воронежской, Иркутской, Оренбургской, Челябинской области.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" y="1861668"/>
            <a:ext cx="8798522" cy="4447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565" y="3018428"/>
            <a:ext cx="210345" cy="2057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9695" y="5106312"/>
            <a:ext cx="128930" cy="12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5086" y="4367805"/>
            <a:ext cx="186407" cy="1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6827" y="4440315"/>
            <a:ext cx="221076" cy="21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1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Песок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состоит из отдельных песчинок – крупинок разной величины. Крупинки не скреплены между собой, поэтому песок можно пересыпать с места на место.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83400"/>
            <a:ext cx="7861734" cy="409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Песок активно добывают в Нижегородской, Ленинградской, Смоленской, Воронежской и Самарской областях, а также в районе Азовского побережья.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" y="1861668"/>
            <a:ext cx="8798522" cy="4447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92849" y="3647311"/>
            <a:ext cx="208590" cy="2057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709342" y="4195318"/>
            <a:ext cx="154735" cy="15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68852" y="3794653"/>
            <a:ext cx="183483" cy="1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005652" y="2998226"/>
            <a:ext cx="188614" cy="18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2989"/>
            <a:ext cx="182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Песок и глина – очень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важные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полезные ископаемые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10" y="2913038"/>
            <a:ext cx="4217546" cy="2769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2913038"/>
            <a:ext cx="3664278" cy="27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СВОЙСТВА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ПЕСКА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44" y="2028590"/>
            <a:ext cx="4301617" cy="405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8992" y="1748599"/>
            <a:ext cx="5040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Состояние: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сыпучий,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   рыхлый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Цвет: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жёлтый, серый,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белый,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Непрозрачный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Плохо сохраняет форму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Хорошо пропускает воду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8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ПЕСОК РАЗНОГО ЦВЕТА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r="3589" b="-259"/>
          <a:stretch/>
        </p:blipFill>
        <p:spPr>
          <a:xfrm>
            <a:off x="175000" y="3642048"/>
            <a:ext cx="2825983" cy="219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642050"/>
            <a:ext cx="2924683" cy="2193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3859" y="198884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серый</a:t>
            </a:r>
            <a:endParaRPr lang="ru-RU" sz="3600" dirty="0" smtClean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103" y="2002576"/>
            <a:ext cx="260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жёлтый</a:t>
            </a:r>
            <a:endParaRPr lang="ru-RU" sz="3600" dirty="0" smtClean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735" r="2436" b="682"/>
          <a:stretch/>
        </p:blipFill>
        <p:spPr bwMode="auto">
          <a:xfrm>
            <a:off x="6038491" y="3642049"/>
            <a:ext cx="2944885" cy="223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6709" y="2032312"/>
            <a:ext cx="1348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белый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76671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Глина состоит из мелких частичек, похожих на чешуйки, сильно скреплённых между собой.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1" y="1796201"/>
            <a:ext cx="6983123" cy="458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6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СВОЙСТВА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ГЛИНЫ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76" y="1484784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8992" y="1184558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Пластичная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Цвет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бурый, жёлтый,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серый,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белый,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голубой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Непрозрачный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После высыхания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   сохраняет форму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  пропускает воду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 растворяется в воде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0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Глина бывает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бурого, жёлтого, серого, белого , зеленоватого и даже голубого цвета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224242" y="2382428"/>
            <a:ext cx="2835589" cy="212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3203848" y="2456244"/>
            <a:ext cx="2730519" cy="20478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138447" y="2456244"/>
            <a:ext cx="2737168" cy="205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" t="-999" r="413" b="1675"/>
          <a:stretch/>
        </p:blipFill>
        <p:spPr bwMode="auto">
          <a:xfrm>
            <a:off x="4949095" y="4627583"/>
            <a:ext cx="2617960" cy="196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9144"/>
          <a:stretch/>
        </p:blipFill>
        <p:spPr bwMode="auto">
          <a:xfrm>
            <a:off x="1652348" y="4644857"/>
            <a:ext cx="2571897" cy="192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7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980" y="36295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песка открытым способом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05" y="1556792"/>
            <a:ext cx="6954110" cy="46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980" y="36295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глины открытым способом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05" y="1566064"/>
            <a:ext cx="6954110" cy="46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9704</TotalTime>
  <Words>289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97</cp:revision>
  <dcterms:created xsi:type="dcterms:W3CDTF">2023-11-16T07:24:26Z</dcterms:created>
  <dcterms:modified xsi:type="dcterms:W3CDTF">2023-12-02T13:02:04Z</dcterms:modified>
</cp:coreProperties>
</file>