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76" r:id="rId4"/>
    <p:sldId id="277" r:id="rId5"/>
    <p:sldId id="257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7" r:id="rId22"/>
    <p:sldId id="294" r:id="rId23"/>
    <p:sldId id="295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5" r:id="rId40"/>
    <p:sldId id="313" r:id="rId41"/>
    <p:sldId id="314" r:id="rId42"/>
    <p:sldId id="316" r:id="rId43"/>
    <p:sldId id="318" r:id="rId44"/>
    <p:sldId id="319" r:id="rId45"/>
    <p:sldId id="317" r:id="rId46"/>
    <p:sldId id="32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CDA5D4E-8C6B-4AC6-B1CD-8A0783D6C1AA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908720"/>
            <a:ext cx="72008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ЯДОВИТЫЕ РАСТЕНИЯ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РОССИИ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3501008"/>
            <a:ext cx="72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« Окружающий мир»</a:t>
            </a:r>
          </a:p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класс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андыш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майский — многолетнее травянистое растение, в высоту достигает 30 сантиметров. Корневая система располагается неглубоко под землёй, растут горизонтально. Корневище ландыша ползучее, тонкое, разветвлённое, быстро разрастается в разные стороны, занимая обширные территории. Корни мелкие.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" y="552733"/>
            <a:ext cx="2773115" cy="561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665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706" y="1010927"/>
            <a:ext cx="38020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Листья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широкие, продолговатые, прикорневые, обычно их 2-3.На стебле кисть с некрупными цветами, похожими на колокольчики. На одном стебле бывает от 6 до 20 цветков. Цветёт ландыш в конце мая — начале июня.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777381" cy="503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54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597455"/>
            <a:ext cx="4067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После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окончания периода цветения у ландыша формируются плоды — яркие оранжево-красные круглые ягоды диаметром до 8 миллиметров. Ягоды появляются в июне — начале июля и держатся на растении очень долго. Их можно увидеть даже в сентябре.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8" y="597455"/>
            <a:ext cx="4039808" cy="484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75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4" b="-244"/>
          <a:stretch/>
        </p:blipFill>
        <p:spPr>
          <a:xfrm>
            <a:off x="794481" y="2578217"/>
            <a:ext cx="7521936" cy="389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5576" y="485336"/>
            <a:ext cx="80648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Ландыш любит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хорошо увлажнённые участки почвы, </a:t>
            </a:r>
            <a:endParaRPr lang="ru-RU" sz="26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предпочитает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расти в тени. Его можно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встретить в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лиственных, сосновых, а также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смешанных лесах,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долинах рек.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Ландыш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очень быстро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разрастается и </a:t>
            </a:r>
          </a:p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образует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целые поляны.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19924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2" y="3590976"/>
            <a:ext cx="4155280" cy="277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98992"/>
            <a:ext cx="3793332" cy="284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15642" y="485336"/>
            <a:ext cx="84048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</a:t>
            </a:r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истья ландыша очень </a:t>
            </a:r>
            <a:r>
              <a:rPr lang="ru-RU" sz="3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похожи на листья </a:t>
            </a:r>
            <a:endParaRPr lang="ru-RU" sz="32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съедобного </a:t>
            </a:r>
            <a:r>
              <a:rPr lang="ru-RU" sz="3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и очень полезного растения, </a:t>
            </a:r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черемша </a:t>
            </a:r>
            <a:r>
              <a:rPr lang="ru-RU" sz="3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(или медвежий </a:t>
            </a:r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лук). И </a:t>
            </a:r>
            <a:r>
              <a:rPr lang="ru-RU" sz="3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растут они часто по соседству. </a:t>
            </a:r>
            <a:endParaRPr lang="ru-RU" sz="32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endParaRPr lang="ru-RU" sz="36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        </a:t>
            </a:r>
            <a:r>
              <a:rPr lang="ru-RU" sz="3600" b="1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черемша </a:t>
            </a:r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                       </a:t>
            </a:r>
            <a:r>
              <a:rPr lang="ru-RU" sz="3600" b="1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ландыш </a:t>
            </a:r>
            <a:endParaRPr lang="ru-RU" sz="36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Все части растения ядовиты.</a:t>
            </a:r>
          </a:p>
          <a:p>
            <a:pPr lvl="0" algn="ctr"/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Даже 2-3 съеденных ягоды могут стать смертельной </a:t>
            </a:r>
          </a:p>
          <a:p>
            <a:pPr lvl="0" algn="ctr"/>
            <a:r>
              <a:rPr lang="ru-RU" sz="3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</a:t>
            </a:r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озой. </a:t>
            </a:r>
          </a:p>
          <a:p>
            <a:pPr lvl="0" algn="ctr"/>
            <a:r>
              <a:rPr lang="ru-RU" sz="3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Опасные вещества не разрушаются при термической обработке.</a:t>
            </a:r>
          </a:p>
          <a:p>
            <a:pPr lvl="0" algn="ctr"/>
            <a:endParaRPr lang="ru-RU" sz="32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6031"/>
            <a:ext cx="3783040" cy="544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18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52" y="1844824"/>
            <a:ext cx="4723195" cy="4124195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11560" y="1176598"/>
            <a:ext cx="32403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употребляйте ягоды ландыша в пищу! </a:t>
            </a:r>
          </a:p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срывайте листья! Следите, чтобы части этого растения не попали в собранный урожай съедобных растений.</a:t>
            </a:r>
          </a:p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Мойте руки после каждого прикосновения к растению.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691680" y="468712"/>
            <a:ext cx="577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Будьте осторожны!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4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61392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ВОЛЧЬЕ ЛЫКО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7209"/>
            <a:ext cx="6921589" cy="4479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950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Волчеягодник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обыкновенный — это компактный кустарник с мощным стволом, достигает 1,5 м в высоту. </a:t>
            </a:r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Стебли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прямые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слабо ветвятся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На нижних ветках листьев нет. </a:t>
            </a:r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Кора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на стволе желтовато-серая, </a:t>
            </a:r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у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старых кустарников приобретает бурый оттенок.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388" r="8452" b="-388"/>
          <a:stretch/>
        </p:blipFill>
        <p:spPr>
          <a:xfrm>
            <a:off x="358570" y="597455"/>
            <a:ext cx="3853390" cy="562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38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706" y="580040"/>
            <a:ext cx="38020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Листья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узкие, гладкие, жёсткие, длиной от двух до десяти сантиметров. Расположение на ветках </a:t>
            </a:r>
            <a:r>
              <a:rPr lang="ru-RU" sz="2400" b="1" dirty="0" err="1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очерёдное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 На концах побегов иногда наблюдается скученность листьев. Некоторые виды волчеягодника обыкновенного вечнозелёные, но большинство сбрасывают листву на зиму. Корневая система располагается поверхностно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2" y="522840"/>
            <a:ext cx="4229171" cy="564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52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41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Осторожно! Они ядовиты!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1671"/>
            <a:ext cx="35718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91" y="1738065"/>
            <a:ext cx="2820281" cy="1863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05" y="1901976"/>
            <a:ext cx="2484981" cy="1863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0" y="4077072"/>
            <a:ext cx="2795604" cy="1863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53" y="4365104"/>
            <a:ext cx="2814846" cy="1863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28" y="4365104"/>
            <a:ext cx="2797352" cy="1863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89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Цвести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волчеягодник начинает ещё в апреле и заканчивает в начале мая. Цветки появляются ещё до распускания листьев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Это самый раннецветущий кустарник в наших краях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Цветы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небольшого размера </a:t>
            </a:r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(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до 1,5 см в диаметре) и собраны в красивые соцветия.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3895"/>
          <a:stretch/>
        </p:blipFill>
        <p:spPr>
          <a:xfrm>
            <a:off x="248641" y="597455"/>
            <a:ext cx="4067534" cy="549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64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61270"/>
            <a:ext cx="6912769" cy="4611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1560" y="48533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Цветущий волчеягодник – украшение весеннего леса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8191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2" y="3687507"/>
            <a:ext cx="4012342" cy="267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r="3940"/>
          <a:stretch/>
        </p:blipFill>
        <p:spPr>
          <a:xfrm>
            <a:off x="4838031" y="3696445"/>
            <a:ext cx="3910433" cy="266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15642" y="485336"/>
            <a:ext cx="84048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середине лета у волчеягодника созревают плоды. Сначала ягоды имеют зелёную окраску, но постепенно становятся ярко-красными. Размером они с вишнёвую косточку, их можно перепутать с ягодами жимолости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татарской (безобидного кустарника). </a:t>
            </a:r>
          </a:p>
          <a:p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      </a:t>
            </a:r>
            <a:r>
              <a:rPr lang="ru-RU" sz="2800" b="1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волчье лыко                          жимолость татарская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1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t="15359" r="-2421"/>
          <a:stretch/>
        </p:blipFill>
        <p:spPr>
          <a:xfrm>
            <a:off x="1979711" y="3356992"/>
            <a:ext cx="5256585" cy="3336933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11559" y="1176598"/>
            <a:ext cx="81648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Для людей опасны не только ягоды, но и листья, кора, корни. И даже полученный из нектара его цветков мёд. Всего 3-5 ягод достаточно, чтобы у человека остановилось сердце. Даже находиться рядом с этим растением не стоит. Нельзя трогать растение руками, срывать листья , цветы, ягоды. 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777467" y="526272"/>
            <a:ext cx="766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Волчье лыко очень ядовито</a:t>
            </a:r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2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61392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БЕЛЕНА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7515"/>
            <a:ext cx="6921589" cy="447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646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Белена </a:t>
            </a:r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— двулетнее травянистое растение из семейству паслёновых. Листья серовато -зелёные, </a:t>
            </a:r>
            <a:r>
              <a:rPr lang="ru-RU" sz="2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вырезные, опушённые</a:t>
            </a:r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 Стебли вырастают до метра в высоту, Цветки похожи на крупные колокольчики желтоватого цвета с тёмно-фиолетовыми прожилками и фиолетовой серединкой. Листья, и цветки издают  неприятный запах. Корневая система  хорошо развита. Мощный центральный корень растёт вертикально вниз, от него отходят многочисленные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боковые ответвления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" y="687966"/>
            <a:ext cx="4067534" cy="53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35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67987"/>
            <a:ext cx="3625963" cy="2721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65" y="3755754"/>
            <a:ext cx="3910433" cy="2633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15642" y="485336"/>
            <a:ext cx="84048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Плод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белены — коробочка, похожая на кувшин с крышечкой. Внутри — множество мелких серовато-чёрных семян, длиной около полутора миллиметров. Семян просто огромное количество. В одной коробочке их около 500 штук. </a:t>
            </a:r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        </a:t>
            </a:r>
            <a:r>
              <a:rPr lang="ru-RU" sz="2800" b="1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плод белены                         семена белены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4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706" y="580040"/>
            <a:ext cx="38020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Белена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чёрная — очень ядовитое растение. Опасны все его части. Опасно даже вдыхать запах растения. Максимальное содержание ядовитых веществ — во время цветения. Яд сохраняется и после высушивания растения, и после тепловой обработки. Особенно опасны семена. Они очень похожи на семена мака, дети могут по ошибке попробовать </a:t>
            </a:r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их.</a:t>
            </a:r>
            <a:endParaRPr lang="ru-RU" sz="28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72" y="676170"/>
            <a:ext cx="4229171" cy="533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87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u="sng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Симптомы отравления</a:t>
            </a:r>
            <a:endParaRPr lang="ru-RU" sz="2800" b="1" u="sng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Сильнее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всего страдает нервная система: человеку трудно глотать, говорить, нарушается зрение, ориентация в пространстве, возникает очень сильная головная боль, краснеет кожа. Иногда человек ведёт себя как безумный. Нередко наблюдается отказ органов дыхания.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" y="630488"/>
            <a:ext cx="4067534" cy="542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85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07" y="2302814"/>
            <a:ext cx="3928692" cy="2946519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1" y="1628800"/>
            <a:ext cx="4363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Уничтожайте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белену вокруг территорий, где могут находиться дети. Д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елать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это нужно в защитной одежде, использовать перчатки, а лицо защищать респиратором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</a:t>
            </a:r>
          </a:p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Ни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 коем случае не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употребляйте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части растения в пищу. Не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собирайте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неизвестные дикорастущие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растения.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оставляйте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детей на природе без присмотра.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979712" y="307093"/>
            <a:ext cx="5270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Соблюдайте меры 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предосторожности!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3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61392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ВОРОНИЙ ГЛАЗ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47625"/>
            <a:ext cx="7632847" cy="4293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183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61392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ДУРМАН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04" y="1707515"/>
            <a:ext cx="6718012" cy="447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169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урман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обыкновенный — высокое ( до 1 метра в высоту) однолетнее травянистое растение. По форме напоминает куст. На крепких ветвистых стеблях поочерёдно расположены большие опушённые листья с крупными зубчиками. Корень стержневой, имеет многочисленные ответвлени</a:t>
            </a:r>
            <a:r>
              <a:rPr lang="ru-RU" sz="2800" b="1" u="sng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я.</a:t>
            </a:r>
            <a:endParaRPr lang="ru-RU" sz="28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" y="635380"/>
            <a:ext cx="4067534" cy="541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02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706" y="580040"/>
            <a:ext cx="30442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Дурман имеет очень длительный период цветения : с апреля по октябрь. </a:t>
            </a:r>
            <a:endParaRPr lang="ru-RU" sz="24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pPr lvl="0"/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Цветки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похожи на крупные (до 12 см в диаметре) колокольчики, направленные вверх. Они могут быть белого, жёлтого, розового или пурпурно-фиолетового цвета. Растут всегда по одному. </a:t>
            </a:r>
            <a:endParaRPr lang="ru-RU" sz="28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63936"/>
            <a:ext cx="2114586" cy="197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96" y="1268760"/>
            <a:ext cx="2116137" cy="21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2441" y="4149080"/>
            <a:ext cx="2087700" cy="21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3384897"/>
            <a:ext cx="2116137" cy="21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886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4312" y="980728"/>
            <a:ext cx="3707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Плод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— небольшая овальная коробочка с шипами. В ней созревают многочисленные семена. В одной коробочке может быть до 800 семян. Они мелкие, круглые, чёрного цвета.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847350" cy="2135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8118" y="2240843"/>
            <a:ext cx="2579906" cy="2177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80" y="4336354"/>
            <a:ext cx="2788212" cy="2091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692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1" y="2780928"/>
            <a:ext cx="5488653" cy="37099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34612" y="1340768"/>
            <a:ext cx="81648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Опасны все его части, а наибольшее количество яда содержат листья и семена. Нельзя допускать употребления его в пищу. Отравление может стать смертельным.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745681" y="332656"/>
            <a:ext cx="5724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Дурман обыкновенный – 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крайне ядовитое растение!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2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9303" y="836712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u="sng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Симптомы </a:t>
            </a:r>
            <a:r>
              <a:rPr lang="ru-RU" sz="2800" b="1" u="sng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отравления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несвязность речи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сухость во рту, тошнота, рвота, диарея, головная боль, затруднённое глотание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Также может быть ухудшение памяти, галлюцинации, неконтролируемый смех. Человек ведёт себя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,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как будто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он</a:t>
            </a:r>
          </a:p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одурманен чем-то.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0" y="630488"/>
            <a:ext cx="3952876" cy="542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717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3456383" cy="4608512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644008" y="1176598"/>
            <a:ext cx="4132438" cy="534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Уничтожайте заросли дурмана вблизи жилья. Делать это необходимо в плотной одежде и в перчатках, защитив дыхательные пути респиратором. Не применяйте самостоятельно растение в лечебных целях. Н</a:t>
            </a:r>
            <a:r>
              <a:rPr lang="ru-RU" sz="2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еобходимо </a:t>
            </a:r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хорошо знать это растение, чтобы исключить контакт с </a:t>
            </a:r>
            <a:r>
              <a:rPr lang="ru-RU" sz="2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ним. Никогда </a:t>
            </a:r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срывайте цветы и листья с незнакомых растений, не употребляйте их в пищу. Не забывайте мыть руки после того, как прикасались к ним.</a:t>
            </a:r>
            <a:endParaRPr lang="ru-RU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526271"/>
            <a:ext cx="7047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МЕРЫ ПРЕДОСТОРОЖНОСТИ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9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61392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БОРЩЕВИК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54825"/>
            <a:ext cx="7200800" cy="4800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018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1" y="2657699"/>
            <a:ext cx="7521936" cy="3735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5576" y="485336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Борщевик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трудно перепутать с каким-либо другим растением. Ведь в высоту он может достигать 3 метров. Это многолетнее растение, хотя среди многочисленных видов есть и двулетние. У него огромные листья (в диаметре до полутора метров), а мелкие белые цветки собраны в соцветия-зонтики.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933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4464496" cy="295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5" y="3501008"/>
            <a:ext cx="4448531" cy="296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24128" y="141277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с</a:t>
            </a:r>
            <a:r>
              <a:rPr lang="ru-RU" sz="3600" b="1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оцветие</a:t>
            </a:r>
          </a:p>
          <a:p>
            <a:r>
              <a:rPr lang="ru-RU" sz="3600" b="1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борщевика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4149079"/>
            <a:ext cx="2222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600" b="1" dirty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</a:t>
            </a:r>
            <a:r>
              <a:rPr lang="ru-RU" sz="3600" b="1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истья</a:t>
            </a:r>
            <a:endParaRPr lang="ru-RU" sz="3600" b="1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  <a:p>
            <a:pPr lvl="0"/>
            <a:r>
              <a:rPr lang="ru-RU" sz="3600" b="1" dirty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борщевика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97455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Вороний глаз – травянистое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многолетнее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растение. Имеет высокий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стебель ( достигает 40 сантиметров). А на нём по кругу растут широкие листья с заострёнными кончиками.  Обычно их  от 4 до 6 штук, их длина доходит до 10 сантиметров. Корневище у этого растения располагается неглубоко и разрастается в стороны, корни тоже длинные и ползучие.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2733"/>
            <a:ext cx="3810000" cy="561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83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908720"/>
            <a:ext cx="4032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Диаметр соцветия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— около 50 см. Цветёт в июне — июле. Семена созревают в сентябре. Стебель толстый (у основания диаметр достигает 6-10 см), прямой и полый внутри. Корень у растения мощный, прямой, без разветвлений.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9" y="714116"/>
            <a:ext cx="3981653" cy="530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83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53" y="2578217"/>
            <a:ext cx="6924192" cy="389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5576" y="485336"/>
            <a:ext cx="80648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Борщевик – злостный сорняк. Он </a:t>
            </a:r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занесён в «Чёрную книгу флоры средней России». В неё заносят чужеродные для нашей природы растения, которые ведут себя агрессивно, активно размножаются и вытесняют местные виды. В результате наносится экономический ущерб</a:t>
            </a:r>
            <a:r>
              <a:rPr lang="ru-RU" sz="22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, и </a:t>
            </a:r>
            <a:r>
              <a:rPr lang="ru-RU" sz="22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даже причиняется вред здоровью людей.</a:t>
            </a:r>
            <a:endParaRPr lang="ru-RU" sz="22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1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3" y="2132856"/>
            <a:ext cx="4474895" cy="297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5576" y="48533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 России принят закон о борьбе с борщевиком. Его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побеги скашивают, а также уничтожают химическими веществами - пестицидами.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7137" y="3140968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27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2" y="3356992"/>
            <a:ext cx="4449243" cy="3336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1559" y="1176598"/>
            <a:ext cx="81648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Наиболее опасен он во время цветения. Причинить вред может сок растения, пыльца, и даже запах. Ядовитые вещества поражают органы </a:t>
            </a:r>
            <a:r>
              <a:rPr lang="ru-RU" sz="2600" b="1" err="1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дыхания</a:t>
            </a:r>
            <a:r>
              <a:rPr lang="ru-RU" sz="2600" b="1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, пищеварения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, кожу, глаза. Особенно опасен борщевик для детей.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Пыльца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при попадании в глаза может вызвать слепоту.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466484" y="435488"/>
            <a:ext cx="828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Б</a:t>
            </a: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орщевик – опасное растение</a:t>
            </a:r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4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706" y="580040"/>
            <a:ext cx="38020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Борщевик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содержит вещества, которые вызывают </a:t>
            </a:r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ожоги.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Если прикоснуться к листьям или стеблю — вещества попадут на кожу</a:t>
            </a:r>
            <a:r>
              <a:rPr lang="ru-RU" sz="24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. </a:t>
            </a:r>
            <a:r>
              <a:rPr lang="ru-RU" sz="24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Ожог может проявиться через несколько часов и даже суток. Кожа краснеет, покрывается волдырями, наблюдается боль и сильное жжение. Если же сок растения попал на кожу в солнечный день — сильнейший ожог проявляется очень быстро. </a:t>
            </a:r>
            <a:endParaRPr lang="ru-RU" sz="28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52" y="676170"/>
            <a:ext cx="3613411" cy="533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98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6264697" cy="56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2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71722"/>
            <a:ext cx="3688923" cy="3688923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67544" y="1176598"/>
            <a:ext cx="44644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Запомните,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как выглядит это растение,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и избегайте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прикосновения к нему. </a:t>
            </a:r>
            <a:r>
              <a:rPr lang="ru-RU" sz="2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допускайте разрастания борщевика возле дома или на своём участке. Срывать </a:t>
            </a:r>
            <a:r>
              <a:rPr lang="ru-RU" sz="2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его надо в резиновых перчатках. Не должно быть открытых участков кожи. Необходимо надеть респиратор, а глаза защитить очками. Будьте осторожны, и борщевик не причинит вам вреда!</a:t>
            </a:r>
            <a:endParaRPr lang="ru-RU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691680" y="468712"/>
            <a:ext cx="5775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Будьте осторожны!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0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31825"/>
            <a:ext cx="3816424" cy="2967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23" y="2924944"/>
            <a:ext cx="4448211" cy="2965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485336"/>
            <a:ext cx="87799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Цветёт с июля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по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август.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Цветок у растения только один </a:t>
            </a:r>
            <a:endParaRPr lang="ru-RU" sz="28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и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выглядит он неприметно. В конце августа,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после </a:t>
            </a:r>
          </a:p>
          <a:p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завершения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цветения, у растения созревает плод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:</a:t>
            </a:r>
          </a:p>
          <a:p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ягода </a:t>
            </a:r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насыщенного  чёрного </a:t>
            </a:r>
            <a:r>
              <a:rPr lang="ru-RU" sz="28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цвета с сизоватым оттенком.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78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56726"/>
            <a:ext cx="7223962" cy="4815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5110" y="485336"/>
            <a:ext cx="87463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Симптомы отравления: головная боль, головокружение, </a:t>
            </a:r>
          </a:p>
          <a:p>
            <a:pPr lvl="1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тошнота, рвота. Нарушается работа сердца, </a:t>
            </a:r>
          </a:p>
          <a:p>
            <a:pPr lvl="1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нервной и пищеварительной 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60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2"/>
          <a:stretch/>
        </p:blipFill>
        <p:spPr>
          <a:xfrm>
            <a:off x="251520" y="2924944"/>
            <a:ext cx="4463642" cy="277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1"/>
          <a:stretch/>
        </p:blipFill>
        <p:spPr>
          <a:xfrm>
            <a:off x="4860032" y="3011512"/>
            <a:ext cx="4007352" cy="268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485336"/>
            <a:ext cx="8672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</a:t>
            </a:r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е путайте ягоды вороньего глаза и черники!</a:t>
            </a:r>
          </a:p>
          <a:p>
            <a:endParaRPr lang="ru-RU" sz="36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endParaRPr lang="ru-RU" sz="3600" b="1" dirty="0" smtClean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  <a:p>
            <a:r>
              <a:rPr lang="ru-RU" sz="36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        вороний глаз                       черника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6547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9664" y="90872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Ядовиты все части растения!</a:t>
            </a:r>
          </a:p>
          <a:p>
            <a:pPr lvl="0" algn="just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употребляйте в пищу ягоды вороньего глаза!</a:t>
            </a:r>
          </a:p>
          <a:p>
            <a:pPr lvl="0" algn="just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Не срывайте листья, не прикасайтесь к этому растению.</a:t>
            </a:r>
          </a:p>
          <a:p>
            <a:pPr lvl="0" algn="just"/>
            <a:r>
              <a:rPr lang="ru-RU" sz="2800" b="1" dirty="0" smtClean="0">
                <a:solidFill>
                  <a:srgbClr val="71685A">
                    <a:lumMod val="50000"/>
                  </a:srgbClr>
                </a:solidFill>
                <a:latin typeface="Bahnschrift SemiBold SemiConden" panose="020B0502040204020203" pitchFamily="34" charset="0"/>
              </a:rPr>
              <a:t>Никогда не ешьте незнакомые ягоды!</a:t>
            </a:r>
            <a:endParaRPr lang="ru-RU" sz="2800" b="1" dirty="0">
              <a:solidFill>
                <a:srgbClr val="71685A">
                  <a:lumMod val="50000"/>
                </a:srgb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9745"/>
            <a:ext cx="3810000" cy="515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67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61392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ЛАНДЫШ</a:t>
            </a:r>
            <a:endParaRPr lang="ru-RU" sz="4400" b="1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1331640" y="1747625"/>
            <a:ext cx="6552728" cy="4625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400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6103</TotalTime>
  <Words>1531</Words>
  <Application>Microsoft Office PowerPoint</Application>
  <PresentationFormat>Экран (4:3)</PresentationFormat>
  <Paragraphs>100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43</cp:revision>
  <dcterms:created xsi:type="dcterms:W3CDTF">2023-11-16T07:24:26Z</dcterms:created>
  <dcterms:modified xsi:type="dcterms:W3CDTF">2024-01-21T09:13:37Z</dcterms:modified>
</cp:coreProperties>
</file>