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46" r:id="rId23"/>
    <p:sldId id="339" r:id="rId24"/>
    <p:sldId id="341" r:id="rId25"/>
    <p:sldId id="342" r:id="rId26"/>
    <p:sldId id="343" r:id="rId27"/>
    <p:sldId id="344" r:id="rId28"/>
    <p:sldId id="348" r:id="rId29"/>
    <p:sldId id="347" r:id="rId30"/>
    <p:sldId id="345" r:id="rId31"/>
    <p:sldId id="35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1D737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DA5D4E-8C6B-4AC6-B1CD-8A0783D6C1A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328" y="548680"/>
            <a:ext cx="7200800" cy="939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ПРИРОДНЫЕ СООБЩЕСТВА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« Окружающий мир»</a:t>
            </a: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007" y="1948191"/>
            <a:ext cx="749115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ЛУГ</a:t>
            </a:r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РАСТЕНИЯ И ЖИВОТНЫЕ ЛУГА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КОЛОКОЛЬЧИК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9"/>
            <a:ext cx="2520280" cy="337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23" y="2085968"/>
            <a:ext cx="5972013" cy="335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84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НИВЯНИК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7620"/>
          <a:stretch/>
        </p:blipFill>
        <p:spPr>
          <a:xfrm>
            <a:off x="5144772" y="2081706"/>
            <a:ext cx="3649201" cy="314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9" y="2105549"/>
            <a:ext cx="4726741" cy="314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68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1679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КЛЕВЕР КРАСНЫЙ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5080"/>
            <a:ext cx="3764566" cy="336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57382"/>
            <a:ext cx="4479008" cy="335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22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СМОЛКА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24" y="2108666"/>
            <a:ext cx="4143814" cy="310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6"/>
          <a:stretch/>
        </p:blipFill>
        <p:spPr>
          <a:xfrm>
            <a:off x="272119" y="2116646"/>
            <a:ext cx="4371889" cy="309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89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МЫШИНЫЙ ГОРОШЕК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05289"/>
            <a:ext cx="3804508" cy="329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-459" r="7349" b="459"/>
          <a:stretch/>
        </p:blipFill>
        <p:spPr>
          <a:xfrm>
            <a:off x="4270520" y="2005290"/>
            <a:ext cx="4570083" cy="329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9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 ФИАЛКА ТРЁХЦВЕТНАЯ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r="11673"/>
          <a:stretch/>
        </p:blipFill>
        <p:spPr>
          <a:xfrm>
            <a:off x="5313762" y="2009356"/>
            <a:ext cx="3477038" cy="329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9" y="2009357"/>
            <a:ext cx="4960463" cy="329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4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ДОННИК ЖЁЛТЫЙ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2" y="2005290"/>
            <a:ext cx="3259286" cy="3440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42" y="2005290"/>
            <a:ext cx="4586578" cy="3439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63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 ДОННИК БЕЛЫЙ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45900"/>
            <a:ext cx="4331990" cy="328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/>
          <a:stretch/>
        </p:blipFill>
        <p:spPr>
          <a:xfrm>
            <a:off x="323528" y="2028780"/>
            <a:ext cx="3877070" cy="329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79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ТЫСЯЧЕЛИСТНИК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0" y="2204864"/>
            <a:ext cx="3743096" cy="3155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78" y="2204864"/>
            <a:ext cx="4768368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80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Летом на лугах проводится заготовка сена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3" y="2132856"/>
            <a:ext cx="4317707" cy="3238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81199"/>
            <a:ext cx="4685513" cy="302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3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476671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уг – природное сообщество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43030"/>
            <a:ext cx="742127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476671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Некоторые луга летом используются как пастбища.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74945"/>
            <a:ext cx="7632848" cy="429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9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ЛЮТИК ЕДКИЙ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338437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52" y="2060848"/>
            <a:ext cx="4971659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74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НЕКОТОРЫЕ ВИДЫ ГРИБОВ РАСТУТ НА ЛУГУ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" y="2060848"/>
            <a:ext cx="3292022" cy="2469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29" y="2067920"/>
            <a:ext cx="3867897" cy="26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37991" y="1455716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шампиньон луговой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2086" y="1455716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дождевик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/>
          <a:stretch/>
        </p:blipFill>
        <p:spPr>
          <a:xfrm>
            <a:off x="2915816" y="4240415"/>
            <a:ext cx="3453233" cy="255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71600" y="4980479"/>
            <a:ext cx="131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о</a:t>
            </a:r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пёнок</a:t>
            </a:r>
          </a:p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луговой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0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 лугу обитает много насекомых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7"/>
          <a:stretch/>
        </p:blipFill>
        <p:spPr>
          <a:xfrm>
            <a:off x="292411" y="1373073"/>
            <a:ext cx="3692916" cy="2621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308845"/>
            <a:ext cx="3729892" cy="248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3646335" cy="2321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958614"/>
            <a:ext cx="3729892" cy="248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55776" y="145216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шмель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3822" y="1427937"/>
            <a:ext cx="203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кузнечик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6" y="3958614"/>
            <a:ext cx="106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оса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82" y="4365104"/>
            <a:ext cx="106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пчела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БАБОЧКИ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1" y="2060849"/>
            <a:ext cx="3703525" cy="2469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7920"/>
            <a:ext cx="3977892" cy="26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606204" y="1213172"/>
            <a:ext cx="155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МАХАОН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2160" y="1254772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ЗОРЬКА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70" y="4349490"/>
            <a:ext cx="3388851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9699" y="5573626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ПЕСТРЯНКА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Красива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бабочка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голубянка. Как голубые огоньки мелькают голубянки на лугах. Нижняя сторона крыльев бабочки темно-серая. Сядет голубянка на траву, сложит крылышки погаснет огонек. трудно увидеть её в это время.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4" t="-1478" r="9100" b="1478"/>
          <a:stretch/>
        </p:blipFill>
        <p:spPr>
          <a:xfrm>
            <a:off x="4568870" y="2785074"/>
            <a:ext cx="4203759" cy="280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4" y="2846780"/>
            <a:ext cx="4117000" cy="274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753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густой траве лугов, в небольшой ямке устраивает своё гнездо перепел. Он похож на небольшую курочку. Неохотно летает, спасается от врагов, быстро бегая.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4012" r="8132" b="2971"/>
          <a:stretch/>
        </p:blipFill>
        <p:spPr>
          <a:xfrm>
            <a:off x="4416378" y="2868845"/>
            <a:ext cx="4418655" cy="266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" y="2859717"/>
            <a:ext cx="3972403" cy="266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1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Большую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часть жизни проводит среди луговых трав </a:t>
            </a:r>
            <a:r>
              <a:rPr lang="ru-RU" sz="2400" b="1" u="sng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коростель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. Эта птица быстро бегает, ловко пробирается среди травы, часто меняя направление. Поэтому ее трудно внимательно рассмотреть, но зато можно услышать. Коростель издает скрипучий отрывистый крик: «Дёрг-дёрг!»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45" y="2868845"/>
            <a:ext cx="3995721" cy="266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" y="2866338"/>
            <a:ext cx="3972403" cy="264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orostel-golos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ПТИЦЫ ЛУГА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r="4618"/>
          <a:stretch/>
        </p:blipFill>
        <p:spPr>
          <a:xfrm>
            <a:off x="4572000" y="2492896"/>
            <a:ext cx="4203952" cy="316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492896"/>
            <a:ext cx="4108041" cy="3185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31640" y="1767094"/>
            <a:ext cx="225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ТРЯСОГУЗКА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ЧЕКАН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ЛУГА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3"/>
          <a:stretch/>
        </p:blipFill>
        <p:spPr>
          <a:xfrm>
            <a:off x="584177" y="1272997"/>
            <a:ext cx="3186623" cy="266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308845"/>
            <a:ext cx="3520423" cy="2643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8" y="4189446"/>
            <a:ext cx="3172974" cy="2321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958614"/>
            <a:ext cx="3729891" cy="248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55776" y="145216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крот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1411580"/>
            <a:ext cx="253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</a:t>
            </a:r>
            <a:r>
              <a:rPr lang="ru-RU" sz="2400" b="1" dirty="0" smtClean="0">
                <a:solidFill>
                  <a:schemeClr val="bg1"/>
                </a:solidFill>
              </a:rPr>
              <a:t>ышь-полёвка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6" y="3958614"/>
            <a:ext cx="106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л</a:t>
            </a:r>
            <a:r>
              <a:rPr lang="ru-RU" sz="2400" b="1" dirty="0" smtClean="0">
                <a:solidFill>
                  <a:schemeClr val="bg1"/>
                </a:solidFill>
              </a:rPr>
              <a:t>иса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00" y="4365102"/>
            <a:ext cx="235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</a:rPr>
              <a:t>ождевые черви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Заливной луг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0" y="1743030"/>
            <a:ext cx="6962803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ЖИВОТНЫЕ ЛУГА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5085"/>
            <a:ext cx="3771904" cy="282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5086"/>
            <a:ext cx="4590149" cy="2836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9592" y="1767094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ЛЯГУШКА ЛУГОВАЯ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835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ЯЩЕРИЦА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476671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Луг - это природное сообщество,  потому, что все его обитатели: животные и насекомые, растения и птицы  образуют единую систему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974945"/>
            <a:ext cx="7632846" cy="429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Луга </a:t>
            </a:r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можно встретить как на равнинах, так и в 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горах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7" y="2350960"/>
            <a:ext cx="4756185" cy="3020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33155"/>
            <a:ext cx="4685513" cy="3120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3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Росистым, сверкающим всеми цветами радуги бывает луг ранним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утром. </a:t>
            </a:r>
            <a:endParaRPr lang="ru-RU" sz="36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3" y="2564903"/>
            <a:ext cx="2720845" cy="259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64902"/>
            <a:ext cx="2570385" cy="257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564902"/>
            <a:ext cx="2590209" cy="259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94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Жарким днем наполнен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луг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густым ароматом и яркой пестротой цветущих трав, над которыми порхают разноцветные бабочки, жужжат пчёлы, гудят шмели.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40" y="1989118"/>
            <a:ext cx="7012434" cy="438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5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МЯТЛИК ЛУГОВОЙ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3182320" cy="4243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69" y="1916832"/>
            <a:ext cx="3168623" cy="426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75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ЕЖА ЛУГОВАЯ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4" y="1916832"/>
            <a:ext cx="3638298" cy="432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97" y="1970232"/>
            <a:ext cx="3146970" cy="426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71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ТИМОФЕЕВКА  ЛУГОВАЯ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3" y="1916832"/>
            <a:ext cx="3240359" cy="432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64044"/>
            <a:ext cx="3147427" cy="437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17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10069</TotalTime>
  <Words>257</Words>
  <Application>Microsoft Office PowerPoint</Application>
  <PresentationFormat>Экран (4:3)</PresentationFormat>
  <Paragraphs>56</Paragraphs>
  <Slides>31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119</cp:revision>
  <dcterms:created xsi:type="dcterms:W3CDTF">2023-11-16T07:24:26Z</dcterms:created>
  <dcterms:modified xsi:type="dcterms:W3CDTF">2024-01-22T12:01:34Z</dcterms:modified>
</cp:coreProperties>
</file>