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21" r:id="rId4"/>
    <p:sldId id="354" r:id="rId5"/>
    <p:sldId id="355" r:id="rId6"/>
    <p:sldId id="320" r:id="rId7"/>
    <p:sldId id="351" r:id="rId8"/>
    <p:sldId id="352" r:id="rId9"/>
    <p:sldId id="353" r:id="rId10"/>
    <p:sldId id="322" r:id="rId11"/>
    <p:sldId id="327" r:id="rId12"/>
    <p:sldId id="328" r:id="rId13"/>
    <p:sldId id="329" r:id="rId14"/>
    <p:sldId id="324" r:id="rId15"/>
    <p:sldId id="330" r:id="rId16"/>
    <p:sldId id="331" r:id="rId17"/>
    <p:sldId id="356" r:id="rId18"/>
    <p:sldId id="357" r:id="rId19"/>
    <p:sldId id="358" r:id="rId20"/>
    <p:sldId id="359" r:id="rId21"/>
    <p:sldId id="348" r:id="rId22"/>
    <p:sldId id="344" r:id="rId23"/>
    <p:sldId id="345" r:id="rId24"/>
    <p:sldId id="346" r:id="rId25"/>
    <p:sldId id="336" r:id="rId26"/>
    <p:sldId id="32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1D737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328" y="548680"/>
            <a:ext cx="7200800" cy="939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ПРИРОДНЫЕ СООБЩЕСТВА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681" y="1948191"/>
            <a:ext cx="762580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ПОЛЕ</a:t>
            </a: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РАСТЕНИЯ И ЖИВОТНЫЕ ПОЛЯ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Много труда нужно вложить, чтобы вырастить лён, выработать из стеблей льна волокно, из волокна нитки, из ниток выткать ткань, из ткани сшить одежду. Русские льняные ткани и изделия из них славятся во всём мире.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1" y="2564903"/>
            <a:ext cx="2590209" cy="2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" t="-1066" r="1859" b="26066"/>
          <a:stretch/>
        </p:blipFill>
        <p:spPr>
          <a:xfrm>
            <a:off x="6065569" y="2544225"/>
            <a:ext cx="2610887" cy="261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347864" y="2562822"/>
            <a:ext cx="2592290" cy="259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94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ВАСИЛЁК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65" b="-65"/>
          <a:stretch/>
        </p:blipFill>
        <p:spPr>
          <a:xfrm>
            <a:off x="395536" y="2085968"/>
            <a:ext cx="3411085" cy="347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-340" r="8977" b="340"/>
          <a:stretch/>
        </p:blipFill>
        <p:spPr>
          <a:xfrm>
            <a:off x="4283968" y="2204864"/>
            <a:ext cx="4352544" cy="335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4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ОВСЮГ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7447"/>
          <a:stretch/>
        </p:blipFill>
        <p:spPr>
          <a:xfrm>
            <a:off x="4826923" y="2083837"/>
            <a:ext cx="3969589" cy="314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3837"/>
            <a:ext cx="4190976" cy="314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68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1679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 : ОСОТ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/>
          <a:stretch/>
        </p:blipFill>
        <p:spPr>
          <a:xfrm>
            <a:off x="324311" y="2143541"/>
            <a:ext cx="3763783" cy="29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43541"/>
            <a:ext cx="4479008" cy="29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2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ПЫРЕЙ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1" y="1834879"/>
            <a:ext cx="2756012" cy="388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30" y="1844824"/>
            <a:ext cx="5172843" cy="387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75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СУРЕПКА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99" y="2116646"/>
            <a:ext cx="3066107" cy="383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" y="2116646"/>
            <a:ext cx="5110178" cy="383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9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Дождевые черви улучшают свойства почвы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23528" y="2226468"/>
            <a:ext cx="316835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/>
          <a:stretch/>
        </p:blipFill>
        <p:spPr>
          <a:xfrm>
            <a:off x="3528851" y="2226468"/>
            <a:ext cx="531175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9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КАПУСТНАЯ БЕЛЯНКА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-1344" b="1344"/>
          <a:stretch/>
        </p:blipFill>
        <p:spPr>
          <a:xfrm>
            <a:off x="4569602" y="2623774"/>
            <a:ext cx="4206350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23774"/>
            <a:ext cx="4108041" cy="2923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1767094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БАБОЧКА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ГУСЕНИЦЫ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КОЛОРАДСКИЙ ЖУК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51" y="2623774"/>
            <a:ext cx="3920651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3"/>
          <a:stretch/>
        </p:blipFill>
        <p:spPr>
          <a:xfrm>
            <a:off x="323526" y="2578333"/>
            <a:ext cx="4246075" cy="3022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51720" y="1787683"/>
            <a:ext cx="110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ЯЙЦА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ЛИЧИНКИ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8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ПОЛЕЗНЫЕ  НАСЕКОМЫЕ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1" y="2623774"/>
            <a:ext cx="3917070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2589231"/>
            <a:ext cx="4246075" cy="300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87624" y="1885992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ЖУЖЕЛИЦА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1885991"/>
            <a:ext cx="3041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БОЖЬЯ КОРОВКА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7667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– искусственно созданное природное сообщество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9" y="1743030"/>
            <a:ext cx="726848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Растениям поля сильно вредят слизни. Бороться с ними помогают человеку жабы, питающиеся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слизнями.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06488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70" y="2422480"/>
            <a:ext cx="4434178" cy="295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4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</a:t>
            </a:r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4"/>
          <a:stretch/>
        </p:blipFill>
        <p:spPr>
          <a:xfrm>
            <a:off x="4529829" y="2553818"/>
            <a:ext cx="4357933" cy="342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1622" b="-1622"/>
          <a:stretch/>
        </p:blipFill>
        <p:spPr>
          <a:xfrm>
            <a:off x="383170" y="2514977"/>
            <a:ext cx="4013772" cy="3467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1767094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     СОВА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     КАНЮК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полях вьют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гнёзда жаворонки. Немало посвящено музыки, стихов, прозы этой небольшой птичке, её переливчатой песне.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45" y="2868845"/>
            <a:ext cx="3995721" cy="266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" y="2866338"/>
            <a:ext cx="3972402" cy="264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olevoy-zhavoronok-golos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53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ПОЛЯ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62739"/>
            <a:ext cx="3771904" cy="251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732391"/>
            <a:ext cx="4536505" cy="255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9592" y="1767094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МЫШЬ-ПОЛЁВКА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СУСЛИК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611" y="40927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— открытая местность, и здесь трудно скрываться от врагов. Но многие животные приходят сюда кормиться: медведь ест посевы овса, лиса отыскивает здесь мышей, заяц питается молодыми хлебными растениями.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" y="2104585"/>
            <a:ext cx="4296866" cy="241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29" y="2104584"/>
            <a:ext cx="3867897" cy="257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7" y="4221089"/>
            <a:ext cx="3976185" cy="229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60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Люди заботятся о растениях, чтобы получить хороший урожай. Уборка урожая.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" y="1988840"/>
            <a:ext cx="4822315" cy="319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30" y="3381199"/>
            <a:ext cx="4652556" cy="302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3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5971" y="516649"/>
            <a:ext cx="757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оле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является искусственным природным сообществом, созданным человеком с целью выращивания культурных растений.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898611" cy="459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5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Зелёное поле словно шёлковое, волнистое, живое. Созрел хлеб, и поле стало жёлтым, сухим, шуршащим. Гнутся к земле тучные колосья.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7" y="2350960"/>
            <a:ext cx="4530265" cy="302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244"/>
            <a:ext cx="4685513" cy="2928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3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982" y="22760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Хлеб пекут из муки, а муку получают из зерна. Зерно созревает на зерновых хлебных растениях, к которым относят пшеницу, рожь, ячмень, овёс.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516237" y="1556791"/>
            <a:ext cx="3494913" cy="251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386551"/>
            <a:ext cx="3729892" cy="233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7" y="4221088"/>
            <a:ext cx="3533713" cy="235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>
          <a:xfrm>
            <a:off x="5076057" y="3958613"/>
            <a:ext cx="3711564" cy="258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22918" y="145216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пшеница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7075" y="1471924"/>
            <a:ext cx="203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рожь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2387" y="5877272"/>
            <a:ext cx="174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ячмень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82" y="4365104"/>
            <a:ext cx="106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овёс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Кроме зерновых на полях выращивают овощные культуры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-189" r="-121" b="189"/>
          <a:stretch/>
        </p:blipFill>
        <p:spPr>
          <a:xfrm>
            <a:off x="449765" y="1982360"/>
            <a:ext cx="3820209" cy="244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04" y="2060233"/>
            <a:ext cx="3535902" cy="26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10829" y="1497536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капуста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2594" y="145571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свёкла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07" y="4372540"/>
            <a:ext cx="3453233" cy="2303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72375" y="5733256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лук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картофеля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85" y="1743030"/>
            <a:ext cx="6210273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подсолнечника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79728"/>
            <a:ext cx="7207413" cy="497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5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цветущего льна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64061"/>
            <a:ext cx="7207413" cy="480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3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Уборка льна осенью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-1044" r="8802" b="-1581"/>
          <a:stretch/>
        </p:blipFill>
        <p:spPr>
          <a:xfrm>
            <a:off x="323528" y="1844824"/>
            <a:ext cx="5147819" cy="325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534721" y="2996953"/>
            <a:ext cx="4285751" cy="321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8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10372</TotalTime>
  <Words>287</Words>
  <Application>Microsoft Office PowerPoint</Application>
  <PresentationFormat>Экран (4:3)</PresentationFormat>
  <Paragraphs>49</Paragraphs>
  <Slides>26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139</cp:revision>
  <dcterms:created xsi:type="dcterms:W3CDTF">2023-11-16T07:24:26Z</dcterms:created>
  <dcterms:modified xsi:type="dcterms:W3CDTF">2024-01-23T12:21:48Z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