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0" r:id="rId3"/>
    <p:sldId id="394" r:id="rId4"/>
    <p:sldId id="360" r:id="rId5"/>
    <p:sldId id="396" r:id="rId6"/>
    <p:sldId id="397" r:id="rId7"/>
    <p:sldId id="361" r:id="rId8"/>
    <p:sldId id="399" r:id="rId9"/>
    <p:sldId id="362" r:id="rId10"/>
    <p:sldId id="363" r:id="rId11"/>
    <p:sldId id="400" r:id="rId12"/>
    <p:sldId id="401" r:id="rId13"/>
    <p:sldId id="402" r:id="rId14"/>
    <p:sldId id="403" r:id="rId15"/>
    <p:sldId id="398" r:id="rId16"/>
    <p:sldId id="404" r:id="rId17"/>
    <p:sldId id="353" r:id="rId18"/>
    <p:sldId id="405" r:id="rId19"/>
    <p:sldId id="406" r:id="rId20"/>
    <p:sldId id="407" r:id="rId21"/>
    <p:sldId id="408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364" r:id="rId34"/>
    <p:sldId id="420" r:id="rId35"/>
    <p:sldId id="42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B5D"/>
    <a:srgbClr val="1D7375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06" y="6522455"/>
            <a:ext cx="1782708" cy="244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CDA5D4E-8C6B-4AC6-B1CD-8A0783D6C1AA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3501008"/>
            <a:ext cx="720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Презентация</a:t>
            </a:r>
          </a:p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д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ля детей</a:t>
            </a:r>
            <a:endParaRPr lang="ru-RU" sz="4400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endParaRPr lang="ru-RU" sz="44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2340" y="1484784"/>
            <a:ext cx="7579319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rgbClr val="175B5D"/>
                </a:solidFill>
                <a:latin typeface="Arial Black" panose="020B0A04020102020204" pitchFamily="34" charset="0"/>
              </a:rPr>
              <a:t>23 ФЕВРАЛЯ – </a:t>
            </a:r>
          </a:p>
          <a:p>
            <a:pPr algn="ctr"/>
            <a:endParaRPr lang="ru-RU" sz="3200" dirty="0" smtClean="0">
              <a:solidFill>
                <a:srgbClr val="175B5D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175B5D"/>
                </a:solidFill>
                <a:latin typeface="Arial Black" panose="020B0A04020102020204" pitchFamily="34" charset="0"/>
              </a:rPr>
              <a:t>ДЕНЬ ЗАЩИТНИКА ОТЕЧЕСТВА</a:t>
            </a:r>
            <a:endParaRPr lang="ru-RU" sz="3200" dirty="0">
              <a:solidFill>
                <a:srgbClr val="175B5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Сегодня Российская армия — это вооружённые силы нашей Родины, которые защищают её независимость и свободу.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87334"/>
            <a:ext cx="7344816" cy="413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56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797152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Наши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доблестные сухопутные, военно-воздушные, ракетные войска, военно-морской флот и войска противовоздушной обороны оснащены самыми современными военными машинами, ракетами, автоматами, самолётами и танками.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59" y="620688"/>
            <a:ext cx="6365882" cy="413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4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3889211"/>
            <a:ext cx="7632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армии служат солдаты, офицеры, генералы и адмиралы. Все они называются военные. Несмотря на внешние различия, все военные выполняют одну общую задачу — защищают наше Отечество. 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-252" r="2736" b="252"/>
          <a:stretch/>
        </p:blipFill>
        <p:spPr>
          <a:xfrm>
            <a:off x="755576" y="764704"/>
            <a:ext cx="3960441" cy="2497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836712"/>
            <a:ext cx="3640002" cy="242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7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797152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этом им помогает современная техника, которой оснащена наша армия, — танки, бронетранспортёры, ракеты, вездеходы, пушки, миномёты, корабли, компьютеры. Военные следят за этой современной техникой, держат её в порядке и постоянно проводят на ней учения.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59" y="622810"/>
            <a:ext cx="6365882" cy="4127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454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D7375"/>
                </a:solidFill>
                <a:latin typeface="Arial Black" panose="020B0A04020102020204" pitchFamily="34" charset="0"/>
              </a:rPr>
              <a:t>       КАКИЕ БЫВАЮТ ВОЕННЫЕ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?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70" y="1340768"/>
            <a:ext cx="7059085" cy="4706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65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64088" y="2249456"/>
            <a:ext cx="3555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 гусеницах танк пройдёт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Везде, как вездеход.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Ствол орудийный впереди,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Танкист сидит внутри.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Танк прочной защищён бронёй,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Готов он встретить бой!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6"/>
          <a:stretch/>
        </p:blipFill>
        <p:spPr>
          <a:xfrm>
            <a:off x="602408" y="2204864"/>
            <a:ext cx="4545656" cy="3256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425416" y="476672"/>
            <a:ext cx="632096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Танкисты</a:t>
            </a:r>
            <a:r>
              <a:rPr lang="ru-RU" sz="32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</a:t>
            </a:r>
            <a:endParaRPr lang="ru-RU" sz="3200" b="1" dirty="0" smtClean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  <a:p>
            <a:pPr lvl="0" algn="ctr"/>
            <a:r>
              <a:rPr lang="ru-RU" sz="32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(</a:t>
            </a:r>
            <a:r>
              <a:rPr lang="ru-RU" sz="32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военные</a:t>
            </a:r>
            <a:r>
              <a:rPr lang="ru-RU" sz="32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, которые служат на </a:t>
            </a:r>
            <a:r>
              <a:rPr lang="ru-RU" sz="32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танка</a:t>
            </a:r>
            <a:r>
              <a:rPr lang="ru-RU" sz="28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х)</a:t>
            </a:r>
            <a:endParaRPr lang="ru-RU" sz="2800" b="1" dirty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9896" y="2326901"/>
            <a:ext cx="3555880" cy="279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Над кораблём российский флаг.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 корабле стоит моряк.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Он знает, что всегда должны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Быть под его охраной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Границы водные страны,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Моря и океаны!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68" y="2448305"/>
            <a:ext cx="4545656" cy="2556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475656" y="384216"/>
            <a:ext cx="62824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Военные </a:t>
            </a:r>
            <a:r>
              <a:rPr lang="ru-RU" sz="44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моряки</a:t>
            </a:r>
          </a:p>
          <a:p>
            <a:pPr lvl="0" algn="ctr"/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</a:t>
            </a:r>
            <a:r>
              <a:rPr lang="ru-RU" sz="28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служат на громадных военных кораблях.</a:t>
            </a:r>
          </a:p>
        </p:txBody>
      </p:sp>
    </p:spTree>
    <p:extLst>
      <p:ext uri="{BB962C8B-B14F-4D97-AF65-F5344CB8AC3E}">
        <p14:creationId xmlns:p14="http://schemas.microsoft.com/office/powerpoint/2010/main" val="251933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РАКЕТНЫЕ ВОЙСКА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/>
          <a:stretch/>
        </p:blipFill>
        <p:spPr>
          <a:xfrm>
            <a:off x="323528" y="2060848"/>
            <a:ext cx="4022389" cy="270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1"/>
          <a:stretch/>
        </p:blipFill>
        <p:spPr>
          <a:xfrm>
            <a:off x="4474671" y="2060848"/>
            <a:ext cx="4348058" cy="270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18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5776" y="2420888"/>
            <a:ext cx="3555880" cy="279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Снаряд ракетный наведёт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Ракетчик очень точно.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Ракета прямо попадёт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намеченную точку.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Всегда в бою боялся враг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«Катюши» яростных атак!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8" y="2564904"/>
            <a:ext cx="4545656" cy="3019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7544" y="637871"/>
            <a:ext cx="8384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Ракетчики</a:t>
            </a:r>
          </a:p>
          <a:p>
            <a:pPr algn="ctr"/>
            <a:r>
              <a:rPr lang="ru-RU" sz="2800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</a:t>
            </a:r>
            <a:r>
              <a:rPr lang="ru-RU" sz="2800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400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отлично разбираются в ракетной  </a:t>
            </a:r>
            <a:r>
              <a:rPr lang="ru-RU" sz="2400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технике</a:t>
            </a:r>
          </a:p>
          <a:p>
            <a:pPr algn="ctr"/>
            <a:r>
              <a:rPr lang="ru-RU" sz="2400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400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и готовы защитить нашу страну в любой войне.</a:t>
            </a:r>
          </a:p>
        </p:txBody>
      </p:sp>
    </p:spTree>
    <p:extLst>
      <p:ext uri="{BB962C8B-B14F-4D97-AF65-F5344CB8AC3E}">
        <p14:creationId xmlns:p14="http://schemas.microsoft.com/office/powerpoint/2010/main" val="28720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1256" y="2348880"/>
            <a:ext cx="3555880" cy="1876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Поднимет лётчик в облака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Свою стальную птицу.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Мы знаем, что всегда крепка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Воздушная граница!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478017"/>
            <a:ext cx="4389361" cy="2924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16157" y="384216"/>
            <a:ext cx="6601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Военные лётчики</a:t>
            </a:r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</a:t>
            </a:r>
          </a:p>
          <a:p>
            <a:pPr lvl="0" algn="ctr"/>
            <a:r>
              <a:rPr lang="ru-RU" sz="28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летают </a:t>
            </a:r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на военных самолётах и вертолётах.</a:t>
            </a:r>
          </a:p>
        </p:txBody>
      </p:sp>
    </p:spTree>
    <p:extLst>
      <p:ext uri="{BB962C8B-B14F-4D97-AF65-F5344CB8AC3E}">
        <p14:creationId xmlns:p14="http://schemas.microsoft.com/office/powerpoint/2010/main" val="150780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2" y="908720"/>
            <a:ext cx="7313473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ПОГРАНИЧНЫЕ ВОЙСКА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70995"/>
            <a:ext cx="4022389" cy="2682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r="5021"/>
          <a:stretch/>
        </p:blipFill>
        <p:spPr>
          <a:xfrm>
            <a:off x="4623866" y="2070995"/>
            <a:ext cx="4166460" cy="2682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95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5568" y="2499745"/>
            <a:ext cx="3555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Пограничник защитит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Все рубежи страны.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Врагу границы не пройти,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Не развязать войны!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48" y="2478017"/>
            <a:ext cx="4386369" cy="2924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81403" y="384216"/>
            <a:ext cx="5270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Пограничники</a:t>
            </a:r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</a:t>
            </a:r>
          </a:p>
          <a:p>
            <a:pPr lvl="0" algn="ctr"/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о</a:t>
            </a:r>
            <a:r>
              <a:rPr lang="ru-RU" sz="28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храняют наши границы от врагов.</a:t>
            </a:r>
            <a:endParaRPr lang="ru-RU" sz="2800" b="1" dirty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АРТИЛЛЕРИЯ РОССИИ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05227"/>
            <a:ext cx="4661528" cy="2483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05227"/>
            <a:ext cx="3716848" cy="2475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10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024" y="2348880"/>
            <a:ext cx="3555880" cy="334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Артиллерист стрелять готов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Из пушек, минометов.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 отобьёт удар врагов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Артиллеристов рота!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 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48" y="2484061"/>
            <a:ext cx="4386369" cy="2912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57647" y="384216"/>
            <a:ext cx="67185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Артиллеристы</a:t>
            </a:r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</a:t>
            </a:r>
          </a:p>
          <a:p>
            <a:pPr lvl="0" algn="ctr"/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отлично разбираются во всех видах оружия, </a:t>
            </a:r>
            <a:endParaRPr lang="ru-RU" sz="2800" b="1" dirty="0" smtClean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стреляют </a:t>
            </a:r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из огромных пушек и миномётов</a:t>
            </a:r>
            <a:r>
              <a:rPr lang="ru-RU" sz="28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.</a:t>
            </a:r>
            <a:endParaRPr lang="ru-RU" sz="2800" b="1" dirty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3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МОРСКАЯ ПЕХОТА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7" y="2105227"/>
            <a:ext cx="3837240" cy="2863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10" y="2105227"/>
            <a:ext cx="4204904" cy="2863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32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5776" y="2420888"/>
            <a:ext cx="3555880" cy="279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Морские пехотинцы,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Те служат на судах,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 крейсерах, эсминцах —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Военных кораблях.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 экипаж всегда готов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 захвату вражеских судов!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1" y="2564904"/>
            <a:ext cx="4527210" cy="3019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7544" y="637871"/>
            <a:ext cx="8384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Морские пехотинцы</a:t>
            </a:r>
          </a:p>
          <a:p>
            <a:pPr algn="ctr"/>
            <a:r>
              <a:rPr lang="ru-RU" sz="2800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это военные, которые атакуют врага с моря.</a:t>
            </a:r>
            <a:endParaRPr lang="ru-RU" sz="2400" dirty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ПОДВОДНЫЕ ВОЙСКА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/>
          <a:stretch/>
        </p:blipFill>
        <p:spPr>
          <a:xfrm>
            <a:off x="443202" y="2326335"/>
            <a:ext cx="4056789" cy="2318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58" y="2326335"/>
            <a:ext cx="4040756" cy="232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40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1024" y="2348880"/>
            <a:ext cx="3555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Вот дивная картина: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Красиво субмарина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Выходит из глубин,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Как будто бы дельфин!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Подводники здесь служат,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 если обнаружат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Границы нарушенье,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То нет врагу спасенья! 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23" y="2484061"/>
            <a:ext cx="4620292" cy="3465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01354" y="384216"/>
            <a:ext cx="7031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Моряки-подводники</a:t>
            </a:r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</a:t>
            </a:r>
            <a:endParaRPr lang="ru-RU" sz="2800" b="1" dirty="0" smtClean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  <a:p>
            <a:pPr lvl="0" algn="ctr"/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охраняют наши границы на подводных лодках.</a:t>
            </a:r>
          </a:p>
        </p:txBody>
      </p:sp>
    </p:spTree>
    <p:extLst>
      <p:ext uri="{BB962C8B-B14F-4D97-AF65-F5344CB8AC3E}">
        <p14:creationId xmlns:p14="http://schemas.microsoft.com/office/powerpoint/2010/main" val="79327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ДЕСАНТНЫЕ ВОЙСКА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5" y="2326334"/>
            <a:ext cx="4070972" cy="2686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11" y="2326335"/>
            <a:ext cx="4030261" cy="268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88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5776" y="2420888"/>
            <a:ext cx="3555880" cy="336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Десантники, как птицы,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Парят на парашютах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 могут опуститься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 небес за две минуты!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Десантники отважны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 в форме камуфляжной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Прочешут лес тенистый,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Врага поймают быстро!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1" y="2565641"/>
            <a:ext cx="4527210" cy="3018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7544" y="637871"/>
            <a:ext cx="8384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Десантники</a:t>
            </a:r>
          </a:p>
          <a:p>
            <a:pPr algn="ctr"/>
            <a:r>
              <a:rPr lang="ru-RU" sz="2800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умеют обезвредить любого врага, отлично стреляют, прыгают с парашютом и водят военные машины.</a:t>
            </a:r>
            <a:endParaRPr lang="ru-RU" sz="2400" dirty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435248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7" y="3717032"/>
            <a:ext cx="431452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98888" y="980728"/>
            <a:ext cx="363112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У этого </a:t>
            </a:r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праздника</a:t>
            </a: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раньше было </a:t>
            </a: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другое 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название — </a:t>
            </a:r>
            <a:endParaRPr lang="ru-RU" sz="2800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День 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Советской Армии, </a:t>
            </a:r>
            <a:endParaRPr lang="ru-RU" sz="2800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а 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сейчас этот </a:t>
            </a:r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праздник</a:t>
            </a: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называется</a:t>
            </a: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Днём защитника</a:t>
            </a: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Отечества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25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5776" y="2420888"/>
            <a:ext cx="3555880" cy="336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Военные строители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Мост строят, если надо,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Чтоб полк солдат решительных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Прошёл через преграду.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Полк реку перейдёт, овраг,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Строители потом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Мост разбирают, чтобы враг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Не завладел мостом!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1" y="2584504"/>
            <a:ext cx="4527210" cy="2980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7544" y="637871"/>
            <a:ext cx="8384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СТРОИТЕЛЬНЫЕ ВОЙСКА</a:t>
            </a:r>
          </a:p>
          <a:p>
            <a:pPr algn="ctr"/>
            <a:r>
              <a:rPr lang="ru-RU" sz="2800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строят мосты и готовят взлётные полосы для самолётов.</a:t>
            </a:r>
            <a:endParaRPr lang="ru-RU" sz="2400" dirty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5776" y="2420888"/>
            <a:ext cx="3555880" cy="336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Враг был повержен, побеждён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Бежит он от сраженья.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Но много мин расставил он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полях при отступленье.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Проходит с техникой сапёр,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Он обезвредит поле.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Не будет взрывов с этих пор,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Ни бед, ни слёз, ни боли!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6" y="2584504"/>
            <a:ext cx="4470619" cy="2980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7544" y="637871"/>
            <a:ext cx="8384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САПЁРЫ</a:t>
            </a:r>
          </a:p>
          <a:p>
            <a:pPr algn="ctr"/>
            <a:r>
              <a:rPr lang="ru-RU" sz="2800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находят и обезвреживают мины, расставленные врагом.</a:t>
            </a:r>
            <a:endParaRPr lang="ru-RU" sz="2400" dirty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5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2348880"/>
            <a:ext cx="3555880" cy="372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Танкист у вражеских высот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Был ранен утром рано.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Военный врач его спасёт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 перевяжет раны!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Врач извлечёт из ран танкиста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Все острые осколки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 скажет: «Поправляйся быстро!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Живи, братишка, долго!»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64904"/>
            <a:ext cx="4620292" cy="3045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294788" y="384216"/>
            <a:ext cx="4644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ВОЕННЫЕ МЕДИКИ</a:t>
            </a:r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 </a:t>
            </a:r>
            <a:endParaRPr lang="ru-RU" sz="2800" b="1" dirty="0" smtClean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  <a:p>
            <a:pPr lvl="0" algn="ctr"/>
            <a:r>
              <a:rPr lang="ru-RU" sz="2800" b="1" dirty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л</a:t>
            </a:r>
            <a:r>
              <a:rPr lang="ru-RU" sz="2800" b="1" dirty="0" smtClean="0">
                <a:solidFill>
                  <a:srgbClr val="1D7375"/>
                </a:solidFill>
                <a:latin typeface="Bahnschrift SemiBold SemiConden" panose="020B0502040204020203" pitchFamily="34" charset="0"/>
              </a:rPr>
              <a:t>ечат военных.</a:t>
            </a:r>
            <a:endParaRPr lang="ru-RU" sz="2800" b="1" dirty="0">
              <a:solidFill>
                <a:srgbClr val="1D7375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Военные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— очень почётная профессия, ведь они защитники нашей Родины.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87" y="1795120"/>
            <a:ext cx="7137406" cy="4305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83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836712"/>
            <a:ext cx="3555880" cy="5022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Профессию военную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Мы знаем не одну.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Всегда нужны военные,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Чтоб защищать страну.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Стоят на страже лётчики,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Сапёры, пограничники,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Танкисты, пулемётчики,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Ракетчики, зенитчики.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 не представить даже,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Как служба их важна.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Пока они на страже —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Спокойно спит страна.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80728"/>
            <a:ext cx="5030001" cy="3772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61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7" y="1052736"/>
            <a:ext cx="8064897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185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07053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23 февраля 1918 года – </a:t>
            </a:r>
          </a:p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ень создания Красной Армии</a:t>
            </a:r>
            <a:endParaRPr lang="ru-RU" sz="36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87841"/>
            <a:ext cx="7392259" cy="443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93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18 февраля 1918 года австро-германские и турецкие войска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,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вторглись на нашу территорию. 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44198"/>
            <a:ext cx="6048672" cy="4554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24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461926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23 февраля 1918 года Красная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Армия разбила врагов под Нарвой и Псковом, и день первой победы стал днём её рождения.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16832"/>
            <a:ext cx="6936183" cy="4226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11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548680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той поры не раз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громила доблестная Красная Армия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врагов нашей Родины, и не было ни одного захватчика, который бы не почувствовал на себе силу её оружия.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630"/>
            <a:ext cx="7128792" cy="4369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2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0" y="980728"/>
            <a:ext cx="4080339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26707"/>
            <a:ext cx="4062212" cy="249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04048" y="980728"/>
            <a:ext cx="40451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Позднее армия </a:t>
            </a:r>
            <a:endParaRPr lang="ru-RU" sz="2800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стала 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называться </a:t>
            </a:r>
            <a:endParaRPr lang="ru-RU" sz="2800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Советской,</a:t>
            </a: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а 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затем — Российской</a:t>
            </a:r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, </a:t>
            </a: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а 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23 февраля </a:t>
            </a:r>
            <a:endParaRPr lang="ru-RU" sz="2800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в 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нашей стране </a:t>
            </a:r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стал</a:t>
            </a: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ежегодным 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праздником </a:t>
            </a:r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—</a:t>
            </a: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Днём 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Советской Армии </a:t>
            </a:r>
            <a:endParaRPr lang="ru-RU" sz="2800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и 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Военно-Морского </a:t>
            </a:r>
            <a:endParaRPr lang="ru-RU" sz="2800" dirty="0" smtClean="0">
              <a:solidFill>
                <a:srgbClr val="175B5D"/>
              </a:solidFill>
              <a:latin typeface="Bahnschrift SemiBold SemiConden" panose="020B0502040204020203" pitchFamily="34" charset="0"/>
            </a:endParaRPr>
          </a:p>
          <a:p>
            <a:r>
              <a:rPr lang="ru-RU" sz="2800" dirty="0" smtClean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Флота</a:t>
            </a:r>
            <a:r>
              <a:rPr lang="ru-RU" sz="2800" dirty="0">
                <a:solidFill>
                  <a:srgbClr val="175B5D"/>
                </a:solidFill>
                <a:latin typeface="Bahnschrift SemiBold SemiConden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53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1993 году праздник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был переименован в День защитника отечества.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70" y="1357612"/>
            <a:ext cx="7059085" cy="489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32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13153</TotalTime>
  <Words>696</Words>
  <Application>Microsoft Office PowerPoint</Application>
  <PresentationFormat>Экран (4:3)</PresentationFormat>
  <Paragraphs>157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187</cp:revision>
  <dcterms:created xsi:type="dcterms:W3CDTF">2023-11-16T07:24:26Z</dcterms:created>
  <dcterms:modified xsi:type="dcterms:W3CDTF">2024-02-09T15:02:18Z</dcterms:modified>
  <cp:contentStatus/>
</cp:coreProperties>
</file>