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60" r:id="rId4"/>
    <p:sldId id="361" r:id="rId5"/>
    <p:sldId id="362" r:id="rId6"/>
    <p:sldId id="363" r:id="rId7"/>
    <p:sldId id="321" r:id="rId8"/>
    <p:sldId id="364" r:id="rId9"/>
    <p:sldId id="365" r:id="rId10"/>
    <p:sldId id="366" r:id="rId11"/>
    <p:sldId id="353" r:id="rId12"/>
    <p:sldId id="328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9" r:id="rId25"/>
    <p:sldId id="378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55" r:id="rId34"/>
    <p:sldId id="354" r:id="rId35"/>
    <p:sldId id="320" r:id="rId36"/>
    <p:sldId id="351" r:id="rId37"/>
    <p:sldId id="352" r:id="rId38"/>
    <p:sldId id="322" r:id="rId39"/>
    <p:sldId id="327" r:id="rId40"/>
    <p:sldId id="329" r:id="rId41"/>
    <p:sldId id="324" r:id="rId42"/>
    <p:sldId id="330" r:id="rId43"/>
    <p:sldId id="331" r:id="rId44"/>
    <p:sldId id="356" r:id="rId45"/>
    <p:sldId id="357" r:id="rId46"/>
    <p:sldId id="358" r:id="rId47"/>
    <p:sldId id="359" r:id="rId48"/>
    <p:sldId id="348" r:id="rId49"/>
    <p:sldId id="344" r:id="rId50"/>
    <p:sldId id="345" r:id="rId51"/>
    <p:sldId id="346" r:id="rId52"/>
    <p:sldId id="336" r:id="rId53"/>
    <p:sldId id="32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1D737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6.pn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328" y="548680"/>
            <a:ext cx="7200800" cy="939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ПРИРОДНЫЕ СООБЩЕСТВА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2145" y="1948191"/>
            <a:ext cx="7556877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ЛЕС</a:t>
            </a:r>
          </a:p>
          <a:p>
            <a:pPr algn="ctr"/>
            <a:endParaRPr lang="ru-RU" sz="3200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РАСТЕНИЯ И ЖИВОТНЫЕ ЛЕСА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Город Венеция в Италии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Дома на сваях из лиственницы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8" y="1714671"/>
            <a:ext cx="7378187" cy="4611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3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Мхи и папоротники в лесу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/>
          <a:stretch/>
        </p:blipFill>
        <p:spPr>
          <a:xfrm>
            <a:off x="282490" y="2204864"/>
            <a:ext cx="4325115" cy="325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/>
          <a:stretch/>
        </p:blipFill>
        <p:spPr>
          <a:xfrm>
            <a:off x="4708277" y="2204864"/>
            <a:ext cx="4095343" cy="325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8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БРУСНИКА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83" y="2166857"/>
            <a:ext cx="4233830" cy="317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r="4499"/>
          <a:stretch/>
        </p:blipFill>
        <p:spPr>
          <a:xfrm>
            <a:off x="405776" y="2159575"/>
            <a:ext cx="4121515" cy="318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68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ЧЕРНИКА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5399"/>
          <a:stretch/>
        </p:blipFill>
        <p:spPr>
          <a:xfrm>
            <a:off x="4701754" y="2205335"/>
            <a:ext cx="4038540" cy="309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6" y="2205334"/>
            <a:ext cx="4121515" cy="3091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30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КОСТЯНИКА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54" y="2236450"/>
            <a:ext cx="403854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11991"/>
          <a:stretch/>
        </p:blipFill>
        <p:spPr>
          <a:xfrm>
            <a:off x="370881" y="2236450"/>
            <a:ext cx="4073103" cy="299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74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КИСЛИЦА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8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54" y="2236450"/>
            <a:ext cx="403854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6" y="2236449"/>
            <a:ext cx="4038540" cy="3028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85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ОСИНА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25" y="2000991"/>
            <a:ext cx="5120569" cy="384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000991"/>
            <a:ext cx="2880320" cy="384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63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РЯБИНА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/>
          <a:stretch/>
        </p:blipFill>
        <p:spPr>
          <a:xfrm>
            <a:off x="3564019" y="2001599"/>
            <a:ext cx="5146547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001599"/>
            <a:ext cx="2880320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51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ЛИПА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18" y="2001599"/>
            <a:ext cx="5118948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" y="2001599"/>
            <a:ext cx="2879408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32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КЛЁН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/>
          <a:stretch/>
        </p:blipFill>
        <p:spPr>
          <a:xfrm>
            <a:off x="484603" y="2001599"/>
            <a:ext cx="5231055" cy="3833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47" y="2001599"/>
            <a:ext cx="2879408" cy="3839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54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5499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Лес – естественное природное сообщество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3" y="1743030"/>
            <a:ext cx="6184397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ДУБ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18" y="2001599"/>
            <a:ext cx="5118948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6" y="2001599"/>
            <a:ext cx="2751509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24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ЛИСТВЕННЫЕ ДЕРЕВЬЯ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БЕРЁЗА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4700"/>
          <a:stretch/>
        </p:blipFill>
        <p:spPr>
          <a:xfrm>
            <a:off x="395535" y="2046638"/>
            <a:ext cx="5279401" cy="391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95026"/>
            <a:ext cx="2575354" cy="3863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36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КУСТАРНИКИ: ОРЕШНИК (ЛЕЩИНА)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818" y="2001599"/>
            <a:ext cx="5118948" cy="383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0991"/>
            <a:ext cx="2887924" cy="385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7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КУСТАРНИКИ: МАЛИНА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703013"/>
            <a:ext cx="5559763" cy="4169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9" y="1748827"/>
            <a:ext cx="2573737" cy="1802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50" y="3874681"/>
            <a:ext cx="2651944" cy="198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87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КУСТАРНИКИ: ШИПОВНИК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/>
          <a:stretch/>
        </p:blipFill>
        <p:spPr>
          <a:xfrm>
            <a:off x="402336" y="1698577"/>
            <a:ext cx="5559763" cy="4178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5283"/>
          <a:stretch/>
        </p:blipFill>
        <p:spPr>
          <a:xfrm>
            <a:off x="6217919" y="1698577"/>
            <a:ext cx="2573737" cy="190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5686"/>
          <a:stretch/>
        </p:blipFill>
        <p:spPr>
          <a:xfrm>
            <a:off x="6190650" y="3861048"/>
            <a:ext cx="265194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0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КУСТАРНИКИ: КАЛИНА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r="5304"/>
          <a:stretch/>
        </p:blipFill>
        <p:spPr>
          <a:xfrm>
            <a:off x="484603" y="1682561"/>
            <a:ext cx="547749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98577"/>
            <a:ext cx="2575354" cy="2090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68" y="3870744"/>
            <a:ext cx="2575354" cy="1931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11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ПРОЛЕСКА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5375"/>
          <a:stretch/>
        </p:blipFill>
        <p:spPr>
          <a:xfrm>
            <a:off x="3623807" y="2000991"/>
            <a:ext cx="5110238" cy="385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0991"/>
            <a:ext cx="2887923" cy="385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ХОХЛАТКА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r="3398"/>
          <a:stretch/>
        </p:blipFill>
        <p:spPr>
          <a:xfrm>
            <a:off x="323528" y="2261465"/>
            <a:ext cx="4855464" cy="3481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36" y="2261465"/>
            <a:ext cx="3484802" cy="3484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32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МЕДУНИЦА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/>
          <a:stretch/>
        </p:blipFill>
        <p:spPr>
          <a:xfrm>
            <a:off x="5076056" y="2000992"/>
            <a:ext cx="3642395" cy="3228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60709"/>
            <a:ext cx="4536504" cy="330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16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ЛАНДЫШ</a:t>
            </a:r>
            <a:endParaRPr lang="ru-RU" sz="40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6" y="1682561"/>
            <a:ext cx="5123609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32" y="1778051"/>
            <a:ext cx="2656990" cy="199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80" y="3870744"/>
            <a:ext cx="2651041" cy="1988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99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54991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               Хвойный лес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392259" cy="492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3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МАЙНИК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3" y="1726732"/>
            <a:ext cx="5355329" cy="401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26732"/>
            <a:ext cx="2755841" cy="4008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73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ДУДНИК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07" y="2009933"/>
            <a:ext cx="5110238" cy="383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00991"/>
            <a:ext cx="2887923" cy="385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374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ТРАВЯНИСТЫЕ РАСТЕНИЯ: ЧИСТОТЕЛ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83" y="1726732"/>
            <a:ext cx="5355329" cy="401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7"/>
          <a:stretch/>
        </p:blipFill>
        <p:spPr>
          <a:xfrm>
            <a:off x="6012160" y="1726732"/>
            <a:ext cx="2813995" cy="4016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48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Деревья в лиственном лесу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-189" r="-121" b="189"/>
          <a:stretch/>
        </p:blipFill>
        <p:spPr>
          <a:xfrm>
            <a:off x="449765" y="1982360"/>
            <a:ext cx="3820209" cy="244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04" y="2060233"/>
            <a:ext cx="3535902" cy="26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10829" y="1497536"/>
            <a:ext cx="131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капуста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2594" y="145571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свёкла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07" y="4372540"/>
            <a:ext cx="3453233" cy="2303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72375" y="5733256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лук</a:t>
            </a:r>
            <a:endParaRPr lang="ru-RU" sz="28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982" y="22760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Хлеб пекут из муки, а муку получают из зерна. Зерно созревает на зерновых хлебных растениях, к которым относят пшеницу, рожь, ячмень, овёс.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516237" y="1556791"/>
            <a:ext cx="3494913" cy="251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386551"/>
            <a:ext cx="3729892" cy="2331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7" y="4221088"/>
            <a:ext cx="3533713" cy="235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>
          <a:xfrm>
            <a:off x="5076057" y="3958613"/>
            <a:ext cx="3711564" cy="258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922918" y="145216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пшеница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7075" y="1471924"/>
            <a:ext cx="203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рожь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2387" y="5877272"/>
            <a:ext cx="174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ячмень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82" y="4365104"/>
            <a:ext cx="106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овёс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картофеля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85" y="1743030"/>
            <a:ext cx="6210273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подсолнечника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79728"/>
            <a:ext cx="7207413" cy="497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5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9789" y="50765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цветущего льна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64061"/>
            <a:ext cx="7207413" cy="480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3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Много труда нужно вложить, чтобы вырастить лён, выработать из стеблей льна волокно, из волокна нитки, из ниток выткать ткань, из ткани сшить одежду. Русские льняные ткани и изделия из них славятся во всём мире.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1" y="2564903"/>
            <a:ext cx="2590209" cy="259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9" t="-1066" r="1859" b="26066"/>
          <a:stretch/>
        </p:blipFill>
        <p:spPr>
          <a:xfrm>
            <a:off x="6065569" y="2544225"/>
            <a:ext cx="2610887" cy="261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347864" y="2562822"/>
            <a:ext cx="2592290" cy="259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94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ВАСИЛЁК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65" b="-65"/>
          <a:stretch/>
        </p:blipFill>
        <p:spPr>
          <a:xfrm>
            <a:off x="395536" y="2085968"/>
            <a:ext cx="3411085" cy="347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-340" r="8977" b="340"/>
          <a:stretch/>
        </p:blipFill>
        <p:spPr>
          <a:xfrm>
            <a:off x="4283968" y="2204864"/>
            <a:ext cx="4352544" cy="335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84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640" y="454991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               Лиственный лес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392258" cy="492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2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1679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 : ОСОТ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/>
          <a:stretch/>
        </p:blipFill>
        <p:spPr>
          <a:xfrm>
            <a:off x="324311" y="2143541"/>
            <a:ext cx="3763783" cy="29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43541"/>
            <a:ext cx="4479008" cy="298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2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ПЫРЕЙ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1" y="1834879"/>
            <a:ext cx="2756012" cy="388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30" y="1844824"/>
            <a:ext cx="5172843" cy="3879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75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СОРНЯКИ: СУРЕПКА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99" y="2116646"/>
            <a:ext cx="3066107" cy="383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" y="2116646"/>
            <a:ext cx="5110178" cy="383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89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Дождевые черви улучшают свойства почвы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23528" y="2226468"/>
            <a:ext cx="316835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/>
          <a:stretch/>
        </p:blipFill>
        <p:spPr>
          <a:xfrm>
            <a:off x="3528851" y="2226468"/>
            <a:ext cx="5311753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39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КАПУСТНАЯ БЕЛЯНКА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-1344" b="1344"/>
          <a:stretch/>
        </p:blipFill>
        <p:spPr>
          <a:xfrm>
            <a:off x="4569602" y="2623774"/>
            <a:ext cx="4206350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23774"/>
            <a:ext cx="4108041" cy="2923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1767094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БАБОЧКА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ГУСЕНИЦЫ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КОЛОРАДСКИЙ ЖУК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51" y="2623774"/>
            <a:ext cx="3920651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3"/>
          <a:stretch/>
        </p:blipFill>
        <p:spPr>
          <a:xfrm>
            <a:off x="323526" y="2578333"/>
            <a:ext cx="4246075" cy="3022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051720" y="1787683"/>
            <a:ext cx="110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ЯЙЦА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ЛИЧИНКИ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8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1170" y="4985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ПОЛЕЗНЫЕ  НАСЕКОМЫЕ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1" y="2623774"/>
            <a:ext cx="3917070" cy="2937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2589231"/>
            <a:ext cx="4246075" cy="3000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87624" y="1885992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ЖУЖЕЛИЦА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1885991"/>
            <a:ext cx="3041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БОЖЬЯ КОРОВКА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lugovoy-chekan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0294" y="560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0765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Растениям поля сильно вредят слизни. Бороться с ними помогают человеку жабы, питающиеся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слизнями.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06488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70" y="2422480"/>
            <a:ext cx="4434178" cy="2954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4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</a:t>
            </a:r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4"/>
          <a:stretch/>
        </p:blipFill>
        <p:spPr>
          <a:xfrm>
            <a:off x="4529829" y="2553818"/>
            <a:ext cx="4357933" cy="342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1622" b="-1622"/>
          <a:stretch/>
        </p:blipFill>
        <p:spPr>
          <a:xfrm>
            <a:off x="383170" y="2514977"/>
            <a:ext cx="4013772" cy="3467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1767094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     СОВА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     КАНЮК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 полях вьют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гнёзда жаворонки. Немало посвящено музыки, стихов, прозы этой небольшой птичке, её переливчатой песне. 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45" y="2868845"/>
            <a:ext cx="3995721" cy="2663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" y="2866338"/>
            <a:ext cx="3972402" cy="2648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olevoy-zhavoronok-golos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530" y="5805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еловых лесах темно, мрачно,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сыро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7612"/>
            <a:ext cx="7392258" cy="489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2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ПОЛЯ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62739"/>
            <a:ext cx="3771904" cy="2513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732391"/>
            <a:ext cx="4536505" cy="255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9592" y="1767094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МЫШЬ-ПОЛЁВКА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7093"/>
            <a:ext cx="1513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СУСЛИК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611" y="409276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Поле — открытая местность, и здесь трудно скрываться от врагов. Но многие животные приходят сюда кормиться: медведь ест посевы овса, лиса отыскивает здесь мышей, заяц питается молодыми хлебными растениями.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" y="2104585"/>
            <a:ext cx="4296866" cy="241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29" y="2104584"/>
            <a:ext cx="3867897" cy="257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7" y="4221089"/>
            <a:ext cx="3976185" cy="229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60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Люди заботятся о растениях, чтобы получить хороший урожай. Уборка урожая.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" y="1988840"/>
            <a:ext cx="4822315" cy="319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30" y="3381199"/>
            <a:ext cx="4652556" cy="302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3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5971" y="516649"/>
            <a:ext cx="7577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оле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является искусственным природным сообществом, созданным человеком с целью выращивания культурных растений.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898611" cy="459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55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    Сосновые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леса светлые и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сухие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6" y="1357612"/>
            <a:ext cx="7344593" cy="489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6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ЛИСТВЕННИЦА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35687"/>
            <a:ext cx="6014771" cy="451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51715"/>
            <a:ext cx="2425758" cy="2425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693016"/>
            <a:ext cx="2353750" cy="235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3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Старинная крепость из лиственницы</a:t>
            </a:r>
          </a:p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Томская крепость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8"/>
          <a:stretch/>
        </p:blipFill>
        <p:spPr>
          <a:xfrm>
            <a:off x="829888" y="1484784"/>
            <a:ext cx="7378187" cy="507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83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Исаакиевский собор в Санкт-Петербурге на основании из лиственницы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8" y="1565917"/>
            <a:ext cx="7378187" cy="490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535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11120</TotalTime>
  <Words>365</Words>
  <Application>Microsoft Office PowerPoint</Application>
  <PresentationFormat>Экран (4:3)</PresentationFormat>
  <Paragraphs>84</Paragraphs>
  <Slides>53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159</cp:revision>
  <dcterms:created xsi:type="dcterms:W3CDTF">2023-11-16T07:24:26Z</dcterms:created>
  <dcterms:modified xsi:type="dcterms:W3CDTF">2024-01-30T14:08:50Z</dcterms:modified>
  <cp:contentStatus/>
</cp:coreProperties>
</file>