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320" r:id="rId4"/>
    <p:sldId id="351" r:id="rId5"/>
    <p:sldId id="353" r:id="rId6"/>
    <p:sldId id="373" r:id="rId7"/>
    <p:sldId id="374" r:id="rId8"/>
    <p:sldId id="354" r:id="rId9"/>
    <p:sldId id="321" r:id="rId10"/>
    <p:sldId id="360" r:id="rId11"/>
    <p:sldId id="375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385" r:id="rId21"/>
    <p:sldId id="384" r:id="rId22"/>
    <p:sldId id="358" r:id="rId23"/>
    <p:sldId id="355" r:id="rId24"/>
    <p:sldId id="386" r:id="rId25"/>
    <p:sldId id="392" r:id="rId26"/>
    <p:sldId id="388" r:id="rId27"/>
    <p:sldId id="387" r:id="rId28"/>
    <p:sldId id="389" r:id="rId29"/>
    <p:sldId id="390" r:id="rId30"/>
    <p:sldId id="391" r:id="rId31"/>
    <p:sldId id="393" r:id="rId32"/>
    <p:sldId id="356" r:id="rId33"/>
    <p:sldId id="398" r:id="rId34"/>
    <p:sldId id="359" r:id="rId35"/>
    <p:sldId id="394" r:id="rId36"/>
    <p:sldId id="395" r:id="rId37"/>
    <p:sldId id="396" r:id="rId38"/>
    <p:sldId id="397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990000"/>
    <a:srgbClr val="1D7556"/>
    <a:srgbClr val="1D73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27.02.2024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27.02.2024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27.02.2024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2/27/2024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06" y="6522455"/>
            <a:ext cx="1782708" cy="244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27.02.2024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27.02.2024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CDA5D4E-8C6B-4AC6-B1CD-8A0783D6C1AA}" type="datetimeFigureOut">
              <a:rPr lang="ru-RU" smtClean="0"/>
              <a:t>27.02.2024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0C4F7-BA86-4DC8-BE81-5718EAFE5F1F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7328" y="548680"/>
            <a:ext cx="7200800" cy="939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ПРИРОДНЫЕ ЗОНЫ РОССИИ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3501008"/>
            <a:ext cx="7200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Презентация</a:t>
            </a:r>
          </a:p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« Окружающий мир»</a:t>
            </a:r>
          </a:p>
          <a:p>
            <a:pPr algn="ctr"/>
            <a:endParaRPr lang="ru-RU" sz="4400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14401" y="2635750"/>
            <a:ext cx="252665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ТУНДРА</a:t>
            </a:r>
          </a:p>
        </p:txBody>
      </p:sp>
    </p:spTree>
    <p:extLst>
      <p:ext uri="{BB962C8B-B14F-4D97-AF65-F5344CB8AC3E}">
        <p14:creationId xmlns:p14="http://schemas.microsoft.com/office/powerpoint/2010/main" val="23164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тундры</a:t>
            </a:r>
          </a:p>
          <a:p>
            <a:pPr algn="ctr"/>
            <a:endParaRPr lang="ru-RU" sz="4000" b="1" dirty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БРУСНИКА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8438"/>
          <a:stretch/>
        </p:blipFill>
        <p:spPr>
          <a:xfrm>
            <a:off x="4628355" y="2681995"/>
            <a:ext cx="3904085" cy="3123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637968" y="2665776"/>
            <a:ext cx="3924359" cy="3139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847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тундры</a:t>
            </a:r>
          </a:p>
          <a:p>
            <a:pPr algn="ctr"/>
            <a:endParaRPr lang="ru-RU" sz="4000" b="1" dirty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ГОЛУБИКА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t="-520" r="27492" b="520"/>
          <a:stretch/>
        </p:blipFill>
        <p:spPr>
          <a:xfrm>
            <a:off x="4538343" y="2681993"/>
            <a:ext cx="3994098" cy="3195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547957" y="2763884"/>
            <a:ext cx="3891734" cy="3113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57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тундры</a:t>
            </a:r>
          </a:p>
          <a:p>
            <a:pPr algn="ctr"/>
            <a:endParaRPr lang="ru-RU" sz="4000" b="1" dirty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КЛЮКВА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r="2639"/>
          <a:stretch/>
        </p:blipFill>
        <p:spPr>
          <a:xfrm>
            <a:off x="4601561" y="2708920"/>
            <a:ext cx="405045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 r="2970"/>
          <a:stretch/>
        </p:blipFill>
        <p:spPr>
          <a:xfrm>
            <a:off x="479253" y="2708920"/>
            <a:ext cx="405045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89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тундры</a:t>
            </a:r>
          </a:p>
          <a:p>
            <a:pPr algn="ctr"/>
            <a:endParaRPr lang="ru-RU" sz="4000" b="1" dirty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МОРОШКА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74"/>
          <a:stretch/>
        </p:blipFill>
        <p:spPr>
          <a:xfrm>
            <a:off x="4601563" y="2708921"/>
            <a:ext cx="4050447" cy="3240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t="1384" r="2100" b="-1384"/>
          <a:stretch/>
        </p:blipFill>
        <p:spPr>
          <a:xfrm>
            <a:off x="479253" y="2732688"/>
            <a:ext cx="4020739" cy="3216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96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тундры</a:t>
            </a:r>
          </a:p>
          <a:p>
            <a:pPr algn="ctr"/>
            <a:endParaRPr lang="ru-RU" sz="4000" b="1" dirty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ПУШИЦА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4601558" y="2810183"/>
            <a:ext cx="3923873" cy="3139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2" r="8402"/>
          <a:stretch/>
        </p:blipFill>
        <p:spPr>
          <a:xfrm>
            <a:off x="576122" y="2810183"/>
            <a:ext cx="3923873" cy="3139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47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тундры</a:t>
            </a:r>
          </a:p>
          <a:p>
            <a:pPr algn="ctr"/>
            <a:endParaRPr lang="ru-RU" sz="4000" b="1" dirty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КУРОПАТОЧЬЯ ТРАВА (ДРИАДА)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r="8472"/>
          <a:stretch/>
        </p:blipFill>
        <p:spPr>
          <a:xfrm>
            <a:off x="4601558" y="2780928"/>
            <a:ext cx="3960440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6" r="14250" b="976"/>
          <a:stretch/>
        </p:blipFill>
        <p:spPr>
          <a:xfrm>
            <a:off x="539553" y="2780928"/>
            <a:ext cx="3960440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567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тундры</a:t>
            </a:r>
          </a:p>
          <a:p>
            <a:pPr algn="ctr"/>
            <a:endParaRPr lang="ru-RU" sz="4000" b="1" dirty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КАМНЕЛОМКА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270" r="561" b="-270"/>
          <a:stretch/>
        </p:blipFill>
        <p:spPr>
          <a:xfrm>
            <a:off x="4725322" y="2708920"/>
            <a:ext cx="3926685" cy="3141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r="8313"/>
          <a:stretch/>
        </p:blipFill>
        <p:spPr>
          <a:xfrm>
            <a:off x="449544" y="2708920"/>
            <a:ext cx="3926686" cy="3141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466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тундры</a:t>
            </a:r>
          </a:p>
          <a:p>
            <a:pPr algn="ctr"/>
            <a:endParaRPr lang="ru-RU" sz="4000" b="1" dirty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КАРЛИКОВАЯ БЕРЁЗА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22" y="2807087"/>
            <a:ext cx="3926685" cy="2945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3" y="2825493"/>
            <a:ext cx="3926686" cy="2908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782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тундры</a:t>
            </a:r>
          </a:p>
          <a:p>
            <a:pPr algn="ctr"/>
            <a:endParaRPr lang="ru-RU" sz="4000" b="1" dirty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КАРЛИКОВАЯ ИВА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17" y="2807087"/>
            <a:ext cx="4015389" cy="3011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45" y="2825493"/>
            <a:ext cx="3990847" cy="2993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827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Грибы в тундре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2" y="1502171"/>
            <a:ext cx="6247637" cy="3269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23" y="3347454"/>
            <a:ext cx="4642571" cy="3092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552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9295" y="476671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ТУНДРА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61" y="1665648"/>
            <a:ext cx="7064689" cy="471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45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514430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ЦВЕТУЩАЯ ТУНДРА ВЕСНОЙ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62" y="1605307"/>
            <a:ext cx="7452827" cy="4583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643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Растения тундры</a:t>
            </a:r>
          </a:p>
          <a:p>
            <a:pPr algn="ctr"/>
            <a:endParaRPr lang="ru-RU" sz="4000" b="1" dirty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ПОЛЯРНЫЙ МАК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3076"/>
          <a:stretch/>
        </p:blipFill>
        <p:spPr>
          <a:xfrm>
            <a:off x="4762099" y="2708920"/>
            <a:ext cx="3887135" cy="3109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t="-462" b="462"/>
          <a:stretch/>
        </p:blipFill>
        <p:spPr>
          <a:xfrm>
            <a:off x="488142" y="2708920"/>
            <a:ext cx="3887135" cy="3109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72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НАСЕКОМЫЕ ТУНДРЫ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5" y="1975235"/>
            <a:ext cx="4048363" cy="2708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627" y="1944519"/>
            <a:ext cx="3959684" cy="2770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619672" y="1340767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комар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2481" y="1359744"/>
            <a:ext cx="122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мошка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08" y="4365104"/>
            <a:ext cx="3285997" cy="2198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943588" y="5172031"/>
            <a:ext cx="1531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слепень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48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ПТИЦЫ ТУНДРЫ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-1867" r="1461" b="-1867"/>
          <a:stretch/>
        </p:blipFill>
        <p:spPr>
          <a:xfrm>
            <a:off x="4821665" y="2636912"/>
            <a:ext cx="3806685" cy="3041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2" y="2636912"/>
            <a:ext cx="4328852" cy="3041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874845" y="176025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ГУСИ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00" y="1753406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УТКИ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8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ПТИЦЫ ТУНДРЫ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r="2213"/>
          <a:stretch/>
        </p:blipFill>
        <p:spPr>
          <a:xfrm>
            <a:off x="4707519" y="2702122"/>
            <a:ext cx="3968937" cy="317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2" r="8352"/>
          <a:stretch/>
        </p:blipFill>
        <p:spPr>
          <a:xfrm>
            <a:off x="473783" y="2715126"/>
            <a:ext cx="3952683" cy="316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874845" y="1760250"/>
            <a:ext cx="1510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ЛЕБЕДЬ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200" y="1753406"/>
            <a:ext cx="1308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КУЛИК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17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ПТИЦЫ ТУНДРЫ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-1338" b="1338"/>
          <a:stretch/>
        </p:blipFill>
        <p:spPr>
          <a:xfrm>
            <a:off x="4572000" y="2708920"/>
            <a:ext cx="4095959" cy="3276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r="8281"/>
          <a:stretch/>
        </p:blipFill>
        <p:spPr>
          <a:xfrm>
            <a:off x="466027" y="2708919"/>
            <a:ext cx="4095959" cy="3276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88349" y="1792284"/>
            <a:ext cx="1723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ПУНОЧКА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760250"/>
            <a:ext cx="2239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ВАРАКУШКА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7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Птицы тундры</a:t>
            </a:r>
          </a:p>
          <a:p>
            <a:pPr algn="ctr"/>
            <a:endParaRPr lang="ru-RU" sz="4000" b="1" dirty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ПОЛЯРНАЯ СОВА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" r="11141" b="-1099"/>
          <a:stretch/>
        </p:blipFill>
        <p:spPr>
          <a:xfrm>
            <a:off x="4427983" y="2852936"/>
            <a:ext cx="4162889" cy="3122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r="5260"/>
          <a:stretch/>
        </p:blipFill>
        <p:spPr>
          <a:xfrm>
            <a:off x="470543" y="2893670"/>
            <a:ext cx="3819513" cy="3055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456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Птицы тундры</a:t>
            </a:r>
          </a:p>
          <a:p>
            <a:pPr algn="ctr"/>
            <a:endParaRPr lang="ru-RU" sz="4000" b="1" dirty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ТУНДРЯНАЯ КУРОПАТКА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r="8301"/>
          <a:stretch/>
        </p:blipFill>
        <p:spPr>
          <a:xfrm>
            <a:off x="4554033" y="2924944"/>
            <a:ext cx="3870430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r="8385"/>
          <a:stretch/>
        </p:blipFill>
        <p:spPr>
          <a:xfrm>
            <a:off x="560094" y="2903224"/>
            <a:ext cx="3870430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83568" y="3068960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летом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6" y="303669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зимой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29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ЖИВОТНЫЕ ТУНДРЫ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19" y="2702743"/>
            <a:ext cx="3968937" cy="3173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r="3706"/>
          <a:stretch/>
        </p:blipFill>
        <p:spPr>
          <a:xfrm>
            <a:off x="539552" y="2702742"/>
            <a:ext cx="3967386" cy="3173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874845" y="1760250"/>
            <a:ext cx="1260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МЫШЬ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776296"/>
            <a:ext cx="1798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ЛЕММИНГ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20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ЖИВОТНЫЕ ТУНДРЫ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r="8412"/>
          <a:stretch/>
        </p:blipFill>
        <p:spPr>
          <a:xfrm>
            <a:off x="4644008" y="2702742"/>
            <a:ext cx="3877000" cy="310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10368"/>
          <a:stretch/>
        </p:blipFill>
        <p:spPr>
          <a:xfrm>
            <a:off x="616416" y="2702742"/>
            <a:ext cx="3883575" cy="3106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874845" y="1760250"/>
            <a:ext cx="1268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ПЕСЕЦ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1776296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ЛИСА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08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Тундра зимой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53" y="1570961"/>
            <a:ext cx="7373313" cy="4705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87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ЖИВОТНЫЕ ТУНДРЫ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4642856" y="2636912"/>
            <a:ext cx="3960440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543" r="11110" b="-543"/>
          <a:stretch/>
        </p:blipFill>
        <p:spPr>
          <a:xfrm>
            <a:off x="534128" y="2636912"/>
            <a:ext cx="3960440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874845" y="1760250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ВОЛК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2155" y="1844824"/>
            <a:ext cx="23407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ЗАЯЦ-БЕЛЯК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6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Животные тундры</a:t>
            </a:r>
          </a:p>
          <a:p>
            <a:pPr algn="ctr"/>
            <a:endParaRPr lang="ru-RU" sz="4000" b="1" dirty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СЕВЕРНЫЙ ОЛЕНЬ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33" y="3182852"/>
            <a:ext cx="3870430" cy="2580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4" y="3161253"/>
            <a:ext cx="3870430" cy="2580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69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7085" y="505286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Главное занятие жителей тундры - оленеводство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3" y="1582503"/>
            <a:ext cx="3967010" cy="2645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17" y="1582504"/>
            <a:ext cx="3962058" cy="2645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745" y="4201682"/>
            <a:ext cx="4999544" cy="2369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985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514430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Добыча нефти в тундре</a:t>
            </a:r>
            <a:endParaRPr lang="ru-RU" sz="4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6" y="1419905"/>
            <a:ext cx="7438878" cy="4954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730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Охрана природы тундры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78099"/>
            <a:ext cx="3960440" cy="3861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78984" y="1772816"/>
            <a:ext cx="416011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993300"/>
                </a:solidFill>
                <a:latin typeface="Bahnschrift" panose="020B0502040204020203" pitchFamily="34" charset="0"/>
              </a:rPr>
              <a:t>Запрет на браконьерство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993300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993300"/>
                </a:solidFill>
                <a:latin typeface="Bahnschrift" panose="020B0502040204020203" pitchFamily="34" charset="0"/>
              </a:rPr>
              <a:t>Запрет на использование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Bahnschrift" panose="020B0502040204020203" pitchFamily="34" charset="0"/>
              </a:rPr>
              <a:t>     тяжёлой техники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993300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993300"/>
                </a:solidFill>
                <a:latin typeface="Bahnschrift" panose="020B0502040204020203" pitchFamily="34" charset="0"/>
              </a:rPr>
              <a:t>Создание заповедников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993300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993300"/>
                </a:solidFill>
                <a:latin typeface="Bahnschrift" panose="020B0502040204020203" pitchFamily="34" charset="0"/>
              </a:rPr>
              <a:t>Охрана оленьих пастбищ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993300"/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993300"/>
                </a:solidFill>
                <a:latin typeface="Bahnschrift" panose="020B0502040204020203" pitchFamily="34" charset="0"/>
              </a:rPr>
              <a:t>Предотвращение загрязнения</a:t>
            </a:r>
          </a:p>
          <a:p>
            <a:r>
              <a:rPr lang="ru-RU" sz="2000" b="1" dirty="0" smtClean="0">
                <a:solidFill>
                  <a:srgbClr val="993300"/>
                </a:solidFill>
                <a:latin typeface="Bahnschrift" panose="020B0502040204020203" pitchFamily="34" charset="0"/>
              </a:rPr>
              <a:t>     нефтепродуктами</a:t>
            </a:r>
            <a:endParaRPr lang="ru-RU" sz="2000" b="1" dirty="0">
              <a:solidFill>
                <a:srgbClr val="99330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98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Птицы, занесённые в Красную книгу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636912"/>
            <a:ext cx="2520280" cy="3707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0" y="2663778"/>
            <a:ext cx="4330954" cy="2885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71600" y="1869992"/>
            <a:ext cx="2929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РОЗОВАЯ ЧАЙКА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0072" y="1844824"/>
            <a:ext cx="3118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БЕЛЫЙ ЖУРАВЛЬ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98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Птицы, занесённые в Красную книгу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>
          <a:xfrm>
            <a:off x="4589058" y="2663777"/>
            <a:ext cx="3943382" cy="3154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84603" y="2663778"/>
            <a:ext cx="3943381" cy="3154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84603" y="1869992"/>
            <a:ext cx="4240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КРАСНОЗОБАЯ КАЗАРКА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7756" y="1869992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КРЕЧЕТ</a:t>
            </a:r>
            <a:endParaRPr lang="ru-RU" sz="3200" dirty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7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Таймырский заповедник</a:t>
            </a:r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ru-RU" sz="4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01396"/>
            <a:ext cx="5085792" cy="3072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60" y="3339286"/>
            <a:ext cx="4660896" cy="3108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113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51443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93300"/>
                </a:solidFill>
                <a:latin typeface="Bahnschrift SemiBold SemiConden" panose="020B0502040204020203" pitchFamily="34" charset="0"/>
              </a:rPr>
              <a:t>Природа тундры нуждается в защите!</a:t>
            </a:r>
            <a:endParaRPr lang="ru-RU" sz="3600" b="1" dirty="0" smtClean="0">
              <a:solidFill>
                <a:srgbClr val="9933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6" y="1417425"/>
            <a:ext cx="7438878" cy="4959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068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Тундра весной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21" y="1570961"/>
            <a:ext cx="7336577" cy="4705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967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514430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Тундра летом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14" y="1412776"/>
            <a:ext cx="7443523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326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514430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Тундра осенью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14" y="1415878"/>
            <a:ext cx="7443523" cy="496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75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514430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В тундре много болот и озёр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14" y="1668534"/>
            <a:ext cx="7443523" cy="4457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863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Мхи в тундре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2" y="1378614"/>
            <a:ext cx="6247637" cy="3516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04" y="3347454"/>
            <a:ext cx="4667209" cy="3092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81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603" y="50528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Ягель – основной корм оленей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3" y="1603511"/>
            <a:ext cx="5023501" cy="3767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96" y="3284984"/>
            <a:ext cx="4222614" cy="3164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93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11040</TotalTime>
  <Words>185</Words>
  <Application>Microsoft Office PowerPoint</Application>
  <PresentationFormat>Экран (4:3)</PresentationFormat>
  <Paragraphs>101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156</cp:revision>
  <dcterms:created xsi:type="dcterms:W3CDTF">2023-11-16T07:24:26Z</dcterms:created>
  <dcterms:modified xsi:type="dcterms:W3CDTF">2024-02-27T08:25:48Z</dcterms:modified>
</cp:coreProperties>
</file>