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80" r:id="rId3"/>
    <p:sldId id="320" r:id="rId4"/>
    <p:sldId id="351" r:id="rId5"/>
    <p:sldId id="352" r:id="rId6"/>
    <p:sldId id="353" r:id="rId7"/>
    <p:sldId id="321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61" r:id="rId16"/>
    <p:sldId id="362" r:id="rId17"/>
    <p:sldId id="363" r:id="rId18"/>
    <p:sldId id="364" r:id="rId19"/>
    <p:sldId id="365" r:id="rId20"/>
    <p:sldId id="366" r:id="rId21"/>
    <p:sldId id="367" r:id="rId22"/>
    <p:sldId id="368" r:id="rId23"/>
    <p:sldId id="369" r:id="rId24"/>
    <p:sldId id="370" r:id="rId25"/>
    <p:sldId id="371" r:id="rId26"/>
    <p:sldId id="372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1D7556"/>
    <a:srgbClr val="1D7375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E80666-FB37-4B36-9149-507F3B0178E3}" type="datetimeFigureOut">
              <a:rPr lang="en-US" smtClean="0"/>
              <a:pPr/>
              <a:t>2/25/2024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7906" y="6522455"/>
            <a:ext cx="1782708" cy="2441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CDA5D4E-8C6B-4AC6-B1CD-8A0783D6C1AA}" type="datetimeFigureOut">
              <a:rPr lang="ru-RU" smtClean="0"/>
              <a:t>25.02.2024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EB0C4F7-BA86-4DC8-BE81-5718EAFE5F1F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3.pn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7328" y="548680"/>
            <a:ext cx="7200800" cy="93910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200000"/>
              </a:lnSpc>
            </a:pPr>
            <a:r>
              <a:rPr lang="ru-RU" sz="3200" b="1" dirty="0" smtClean="0">
                <a:solidFill>
                  <a:schemeClr val="bg2">
                    <a:lumMod val="25000"/>
                  </a:schemeClr>
                </a:solidFill>
                <a:latin typeface="Arial Black" panose="020B0A04020102020204" pitchFamily="34" charset="0"/>
              </a:rPr>
              <a:t>ПРИРОДНЫЕ ЗОНЫ РОССИИ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71600" y="3501008"/>
            <a:ext cx="72008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400" dirty="0" smtClean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Презентация</a:t>
            </a:r>
          </a:p>
          <a:p>
            <a:pPr algn="ctr"/>
            <a:r>
              <a:rPr lang="ru-RU" sz="4400" dirty="0" smtClean="0">
                <a:solidFill>
                  <a:schemeClr val="accent2">
                    <a:lumMod val="50000"/>
                  </a:schemeClr>
                </a:solidFill>
                <a:latin typeface="Bahnschrift SemiBold SemiConden" panose="020B0502040204020203" pitchFamily="34" charset="0"/>
              </a:rPr>
              <a:t>« Окружающий мир»</a:t>
            </a:r>
          </a:p>
          <a:p>
            <a:pPr algn="ctr"/>
            <a:endParaRPr lang="ru-RU" sz="4400" dirty="0">
              <a:solidFill>
                <a:schemeClr val="accent2">
                  <a:lumMod val="50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045624" y="2204864"/>
            <a:ext cx="5064207" cy="1569660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ЗОНА АРКТИЧЕСКИХ</a:t>
            </a:r>
          </a:p>
          <a:p>
            <a:pPr algn="ctr"/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/>
            </a:r>
            <a:b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ru-RU" sz="3200" dirty="0" smtClean="0">
                <a:solidFill>
                  <a:schemeClr val="accent3">
                    <a:lumMod val="50000"/>
                  </a:schemeClr>
                </a:solidFill>
                <a:latin typeface="Arial Black" panose="020B0A04020102020204" pitchFamily="34" charset="0"/>
              </a:rPr>
              <a:t>ПУСТЫНЬ</a:t>
            </a:r>
          </a:p>
        </p:txBody>
      </p:sp>
    </p:spTree>
    <p:extLst>
      <p:ext uri="{BB962C8B-B14F-4D97-AF65-F5344CB8AC3E}">
        <p14:creationId xmlns:p14="http://schemas.microsoft.com/office/powerpoint/2010/main" val="2316463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РАСТЕНИЯ АРКТИКИ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44" b="3144"/>
          <a:stretch/>
        </p:blipFill>
        <p:spPr>
          <a:xfrm>
            <a:off x="601683" y="1983199"/>
            <a:ext cx="3648862" cy="27366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7949" y="2067920"/>
            <a:ext cx="3962058" cy="265192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4034" y="1340768"/>
            <a:ext cx="328968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к</a:t>
            </a:r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уропаточья трава</a:t>
            </a:r>
            <a:endParaRPr lang="ru-RU" sz="32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867949" y="1324524"/>
            <a:ext cx="41745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а</a:t>
            </a:r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рктическая калужница</a:t>
            </a:r>
            <a:endParaRPr lang="ru-RU" sz="32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3814" y="4349490"/>
            <a:ext cx="3264362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2603" y="5157192"/>
            <a:ext cx="227818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а</a:t>
            </a:r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рктический</a:t>
            </a:r>
          </a:p>
          <a:p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лютик</a:t>
            </a:r>
            <a:endParaRPr lang="ru-RU" sz="32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9853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11560" y="505286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У берегов Арктики обитают рачки, которые кормятся водорослями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7524" y="2120060"/>
            <a:ext cx="4143814" cy="3085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5" t="-934" r="7712" b="3288"/>
          <a:stretch/>
        </p:blipFill>
        <p:spPr>
          <a:xfrm>
            <a:off x="251913" y="2120060"/>
            <a:ext cx="4349806" cy="30850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8811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РЫБЫ АРКТИКИ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1944519"/>
            <a:ext cx="4290879" cy="270861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4932" y="1944519"/>
            <a:ext cx="4155075" cy="27700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604034" y="1340768"/>
            <a:ext cx="25747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м</a:t>
            </a:r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орской окунь</a:t>
            </a:r>
            <a:endParaRPr lang="ru-RU" sz="32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422481" y="1359744"/>
            <a:ext cx="15568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камбала</a:t>
            </a:r>
            <a:endParaRPr lang="ru-RU" sz="32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5776" y="4365104"/>
            <a:ext cx="4397262" cy="21986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532603" y="5157192"/>
            <a:ext cx="129554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треска</a:t>
            </a:r>
            <a:endParaRPr lang="ru-RU" sz="32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0486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Животные арктических пустынь</a:t>
            </a:r>
          </a:p>
          <a:p>
            <a:pPr algn="ctr"/>
            <a:endParaRPr lang="ru-RU" sz="4000" b="1" dirty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МОРЖ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4681036" y="2605086"/>
            <a:ext cx="4074882" cy="3056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4" y="2605086"/>
            <a:ext cx="4074882" cy="30561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0898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Животные арктических пустынь</a:t>
            </a:r>
          </a:p>
          <a:p>
            <a:pPr algn="ctr"/>
            <a:endParaRPr lang="ru-RU" sz="4000" b="1" dirty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ТЮЛЕНЬ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6" r="5556"/>
          <a:stretch/>
        </p:blipFill>
        <p:spPr>
          <a:xfrm>
            <a:off x="4761956" y="2665776"/>
            <a:ext cx="3913043" cy="2934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764" y="2665776"/>
            <a:ext cx="4074882" cy="293478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58477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Животные арктических пустынь</a:t>
            </a:r>
          </a:p>
          <a:p>
            <a:pPr algn="ctr"/>
            <a:endParaRPr lang="ru-RU" sz="4000" b="1" dirty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БЕЛЫЙ МЕДВЕДЬ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33" r="8333"/>
          <a:stretch/>
        </p:blipFill>
        <p:spPr>
          <a:xfrm>
            <a:off x="4730875" y="2642465"/>
            <a:ext cx="4025044" cy="3018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86" r="9180"/>
          <a:stretch/>
        </p:blipFill>
        <p:spPr>
          <a:xfrm>
            <a:off x="484603" y="2642465"/>
            <a:ext cx="4025044" cy="301878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1393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Птицы арктических пустынь</a:t>
            </a:r>
          </a:p>
          <a:p>
            <a:pPr algn="ctr"/>
            <a:endParaRPr lang="ru-RU" sz="4000" b="1" dirty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ГАГАРА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7" y="2765383"/>
            <a:ext cx="4198902" cy="28927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3" y="2747856"/>
            <a:ext cx="3888432" cy="2910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58182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Птицы арктических пустынь</a:t>
            </a:r>
          </a:p>
          <a:p>
            <a:pPr algn="ctr"/>
            <a:endParaRPr lang="ru-RU" sz="4000" b="1" dirty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ТУПИК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747856"/>
            <a:ext cx="4497654" cy="29102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747855"/>
            <a:ext cx="3218242" cy="291024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29273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Птицы арктических пустынь</a:t>
            </a:r>
          </a:p>
          <a:p>
            <a:pPr algn="ctr"/>
            <a:endParaRPr lang="ru-RU" sz="4000" b="1" dirty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КАЙРА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7017" y="2899586"/>
            <a:ext cx="4198902" cy="2624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3" y="2866331"/>
            <a:ext cx="3888432" cy="26732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42770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Птицы арктических пустынь</a:t>
            </a:r>
          </a:p>
          <a:p>
            <a:pPr algn="ctr"/>
            <a:endParaRPr lang="ru-RU" sz="4000" b="1" dirty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  <a:p>
            <a:pPr algn="ctr"/>
            <a:r>
              <a:rPr lang="ru-RU" sz="40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ЧИСТИК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464" y="2899586"/>
            <a:ext cx="3938007" cy="26243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2" y="2906834"/>
            <a:ext cx="3943381" cy="2628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4474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3568" y="476671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Зона арктических пустынь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9" t="7846" r="-619" b="12184"/>
          <a:stretch/>
        </p:blipFill>
        <p:spPr>
          <a:xfrm>
            <a:off x="672972" y="1665648"/>
            <a:ext cx="7859467" cy="47156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4500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1443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ПТИЧИЙ БАЗАР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2" y="1412776"/>
            <a:ext cx="7452827" cy="496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7988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1443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ПТИЧИЙ БАЗАР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33" y="1412776"/>
            <a:ext cx="7448284" cy="496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2515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1443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Научная экспедиция в Арктике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6" y="1412776"/>
            <a:ext cx="7438878" cy="49685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9729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14430"/>
            <a:ext cx="79928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Ледокол 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в Арктике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636" y="1417425"/>
            <a:ext cx="7438878" cy="49592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0555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Заповедник «Остров Врангеля»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642465"/>
            <a:ext cx="5085792" cy="339052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04" y="3339286"/>
            <a:ext cx="4667209" cy="310836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82658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Экологические проблемы Арктики и их решение</a:t>
            </a:r>
            <a:r>
              <a:rPr lang="ru-RU" sz="44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</a:t>
            </a:r>
            <a:endParaRPr lang="ru-RU" sz="4400" b="1" dirty="0" smtClean="0">
              <a:solidFill>
                <a:schemeClr val="bg2">
                  <a:lumMod val="25000"/>
                </a:schemeClr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8976" y="2060848"/>
            <a:ext cx="421621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>
                <a:solidFill>
                  <a:srgbClr val="993300"/>
                </a:solidFill>
                <a:latin typeface="Bahnschrift" panose="020B0502040204020203" pitchFamily="34" charset="0"/>
              </a:rPr>
              <a:t>Резкое сокращение численности </a:t>
            </a:r>
            <a:endParaRPr lang="ru-RU" sz="2000" b="1" dirty="0" smtClean="0">
              <a:solidFill>
                <a:srgbClr val="993300"/>
              </a:solidFill>
              <a:latin typeface="Bahnschrift" panose="020B0502040204020203" pitchFamily="34" charset="0"/>
            </a:endParaRPr>
          </a:p>
          <a:p>
            <a:r>
              <a:rPr lang="ru-RU" sz="2000" b="1" dirty="0" smtClean="0">
                <a:solidFill>
                  <a:srgbClr val="993300"/>
                </a:solidFill>
                <a:latin typeface="Bahnschrift" panose="020B0502040204020203" pitchFamily="34" charset="0"/>
              </a:rPr>
              <a:t>моржей </a:t>
            </a:r>
            <a:r>
              <a:rPr lang="ru-RU" sz="2000" b="1" dirty="0">
                <a:solidFill>
                  <a:srgbClr val="993300"/>
                </a:solidFill>
                <a:latin typeface="Bahnschrift" panose="020B0502040204020203" pitchFamily="34" charset="0"/>
              </a:rPr>
              <a:t>и белых </a:t>
            </a:r>
            <a:r>
              <a:rPr lang="ru-RU" sz="2000" b="1" dirty="0" smtClean="0">
                <a:solidFill>
                  <a:srgbClr val="993300"/>
                </a:solidFill>
                <a:latin typeface="Bahnschrift" panose="020B0502040204020203" pitchFamily="34" charset="0"/>
              </a:rPr>
              <a:t>медведей</a:t>
            </a:r>
          </a:p>
          <a:p>
            <a:endParaRPr lang="ru-RU" sz="2000" b="1" dirty="0" smtClean="0">
              <a:solidFill>
                <a:srgbClr val="993300"/>
              </a:solidFill>
              <a:latin typeface="Bahnschrift" panose="020B0502040204020203" pitchFamily="34" charset="0"/>
            </a:endParaRPr>
          </a:p>
          <a:p>
            <a:r>
              <a:rPr lang="ru-RU" sz="2000" b="1" dirty="0">
                <a:solidFill>
                  <a:srgbClr val="993300"/>
                </a:solidFill>
                <a:latin typeface="Bahnschrift" panose="020B0502040204020203" pitchFamily="34" charset="0"/>
              </a:rPr>
              <a:t>Истребление </a:t>
            </a:r>
            <a:r>
              <a:rPr lang="ru-RU" sz="2000" b="1" dirty="0" smtClean="0">
                <a:solidFill>
                  <a:srgbClr val="993300"/>
                </a:solidFill>
                <a:latin typeface="Bahnschrift" panose="020B0502040204020203" pitchFamily="34" charset="0"/>
              </a:rPr>
              <a:t>бельков </a:t>
            </a:r>
          </a:p>
          <a:p>
            <a:r>
              <a:rPr lang="ru-RU" sz="2000" b="1" dirty="0" smtClean="0">
                <a:solidFill>
                  <a:srgbClr val="993300"/>
                </a:solidFill>
                <a:latin typeface="Bahnschrift" panose="020B0502040204020203" pitchFamily="34" charset="0"/>
              </a:rPr>
              <a:t>(детёнышей тюленей)</a:t>
            </a:r>
          </a:p>
          <a:p>
            <a:endParaRPr lang="ru-RU" sz="2000" b="1" dirty="0" smtClean="0">
              <a:solidFill>
                <a:srgbClr val="993300"/>
              </a:solidFill>
              <a:latin typeface="Bahnschrift" panose="020B0502040204020203" pitchFamily="34" charset="0"/>
            </a:endParaRPr>
          </a:p>
          <a:p>
            <a:r>
              <a:rPr lang="ru-RU" sz="2000" b="1" dirty="0">
                <a:solidFill>
                  <a:srgbClr val="993300"/>
                </a:solidFill>
                <a:latin typeface="Bahnschrift" panose="020B0502040204020203" pitchFamily="34" charset="0"/>
              </a:rPr>
              <a:t>Истощение рыбных </a:t>
            </a:r>
            <a:r>
              <a:rPr lang="ru-RU" sz="2000" b="1" dirty="0" smtClean="0">
                <a:solidFill>
                  <a:srgbClr val="993300"/>
                </a:solidFill>
                <a:latin typeface="Bahnschrift" panose="020B0502040204020203" pitchFamily="34" charset="0"/>
              </a:rPr>
              <a:t>запасов</a:t>
            </a:r>
          </a:p>
          <a:p>
            <a:endParaRPr lang="ru-RU" sz="2000" b="1" dirty="0" smtClean="0">
              <a:solidFill>
                <a:srgbClr val="993300"/>
              </a:solidFill>
              <a:latin typeface="Bahnschrift" panose="020B0502040204020203" pitchFamily="34" charset="0"/>
            </a:endParaRPr>
          </a:p>
          <a:p>
            <a:r>
              <a:rPr lang="ru-RU" sz="2000" b="1" dirty="0">
                <a:solidFill>
                  <a:srgbClr val="993300"/>
                </a:solidFill>
                <a:latin typeface="Bahnschrift" panose="020B0502040204020203" pitchFamily="34" charset="0"/>
              </a:rPr>
              <a:t>Загрязнение вод Северного </a:t>
            </a:r>
            <a:endParaRPr lang="ru-RU" sz="2000" b="1" dirty="0" smtClean="0">
              <a:solidFill>
                <a:srgbClr val="993300"/>
              </a:solidFill>
              <a:latin typeface="Bahnschrift" panose="020B0502040204020203" pitchFamily="34" charset="0"/>
            </a:endParaRPr>
          </a:p>
          <a:p>
            <a:r>
              <a:rPr lang="ru-RU" sz="2000" b="1" dirty="0" smtClean="0">
                <a:solidFill>
                  <a:srgbClr val="993300"/>
                </a:solidFill>
                <a:latin typeface="Bahnschrift" panose="020B0502040204020203" pitchFamily="34" charset="0"/>
              </a:rPr>
              <a:t>Ледовитого океана</a:t>
            </a:r>
          </a:p>
          <a:p>
            <a:endParaRPr lang="ru-RU" sz="2000" b="1" dirty="0" smtClean="0">
              <a:solidFill>
                <a:srgbClr val="993300"/>
              </a:solidFill>
              <a:latin typeface="Bahnschrift" panose="020B0502040204020203" pitchFamily="34" charset="0"/>
            </a:endParaRPr>
          </a:p>
          <a:p>
            <a:r>
              <a:rPr lang="ru-RU" sz="2000" b="1" dirty="0">
                <a:solidFill>
                  <a:srgbClr val="993300"/>
                </a:solidFill>
                <a:latin typeface="Bahnschrift" panose="020B0502040204020203" pitchFamily="34" charset="0"/>
              </a:rPr>
              <a:t>Свалки опасных отходов.</a:t>
            </a:r>
            <a:endParaRPr lang="ru-RU" sz="2000" b="1" i="0" dirty="0">
              <a:solidFill>
                <a:srgbClr val="993300"/>
              </a:solidFill>
              <a:effectLst/>
              <a:latin typeface="Bahnschrift" panose="020B0502040204020203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55195" y="206084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solidFill>
                  <a:srgbClr val="1D7556"/>
                </a:solidFill>
                <a:latin typeface="Bahnschrift" panose="020B0502040204020203" pitchFamily="34" charset="0"/>
              </a:rPr>
              <a:t>Приняты законы об охране редких животных Северного Ледовитого океана</a:t>
            </a:r>
            <a:r>
              <a:rPr lang="ru-RU" b="1" dirty="0" smtClean="0">
                <a:solidFill>
                  <a:srgbClr val="1D7556"/>
                </a:solidFill>
                <a:latin typeface="Bahnschrift" panose="020B0502040204020203" pitchFamily="34" charset="0"/>
              </a:rPr>
              <a:t>.</a:t>
            </a:r>
          </a:p>
          <a:p>
            <a:endParaRPr lang="ru-RU" b="1" dirty="0">
              <a:solidFill>
                <a:srgbClr val="1D7556"/>
              </a:solidFill>
              <a:latin typeface="Bahnschrift" panose="020B0502040204020203" pitchFamily="34" charset="0"/>
            </a:endParaRPr>
          </a:p>
          <a:p>
            <a:r>
              <a:rPr lang="ru-RU" b="1" dirty="0">
                <a:solidFill>
                  <a:srgbClr val="1D7556"/>
                </a:solidFill>
                <a:latin typeface="Bahnschrift" panose="020B0502040204020203" pitchFamily="34" charset="0"/>
              </a:rPr>
              <a:t>Взяты под охрану </a:t>
            </a:r>
            <a:endParaRPr lang="ru-RU" b="1" dirty="0" smtClean="0">
              <a:solidFill>
                <a:srgbClr val="1D7556"/>
              </a:solidFill>
              <a:latin typeface="Bahnschrift" panose="020B0502040204020203" pitchFamily="34" charset="0"/>
            </a:endParaRPr>
          </a:p>
          <a:p>
            <a:r>
              <a:rPr lang="ru-RU" b="1" dirty="0" smtClean="0">
                <a:solidFill>
                  <a:srgbClr val="1D7556"/>
                </a:solidFill>
                <a:latin typeface="Bahnschrift" panose="020B0502040204020203" pitchFamily="34" charset="0"/>
              </a:rPr>
              <a:t>многие </a:t>
            </a:r>
            <a:r>
              <a:rPr lang="ru-RU" b="1" dirty="0">
                <a:solidFill>
                  <a:srgbClr val="1D7556"/>
                </a:solidFill>
                <a:latin typeface="Bahnschrift" panose="020B0502040204020203" pitchFamily="34" charset="0"/>
              </a:rPr>
              <a:t>птичьи </a:t>
            </a:r>
            <a:r>
              <a:rPr lang="ru-RU" b="1" dirty="0" smtClean="0">
                <a:solidFill>
                  <a:srgbClr val="1D7556"/>
                </a:solidFill>
                <a:latin typeface="Bahnschrift" panose="020B0502040204020203" pitchFamily="34" charset="0"/>
              </a:rPr>
              <a:t>базары</a:t>
            </a:r>
          </a:p>
          <a:p>
            <a:endParaRPr lang="ru-RU" b="1" dirty="0">
              <a:solidFill>
                <a:srgbClr val="1D7556"/>
              </a:solidFill>
              <a:latin typeface="Bahnschrift" panose="020B0502040204020203" pitchFamily="34" charset="0"/>
            </a:endParaRPr>
          </a:p>
          <a:p>
            <a:r>
              <a:rPr lang="ru-RU" b="1" dirty="0">
                <a:solidFill>
                  <a:srgbClr val="1D7556"/>
                </a:solidFill>
                <a:latin typeface="Bahnschrift" panose="020B0502040204020203" pitchFamily="34" charset="0"/>
              </a:rPr>
              <a:t>Ограничен лов </a:t>
            </a:r>
            <a:r>
              <a:rPr lang="ru-RU" b="1" dirty="0" smtClean="0">
                <a:solidFill>
                  <a:srgbClr val="1D7556"/>
                </a:solidFill>
                <a:latin typeface="Bahnschrift" panose="020B0502040204020203" pitchFamily="34" charset="0"/>
              </a:rPr>
              <a:t>рыбы</a:t>
            </a:r>
          </a:p>
          <a:p>
            <a:endParaRPr lang="ru-RU" b="1" dirty="0">
              <a:solidFill>
                <a:srgbClr val="1D7556"/>
              </a:solidFill>
              <a:latin typeface="Bahnschrift" panose="020B0502040204020203" pitchFamily="34" charset="0"/>
            </a:endParaRPr>
          </a:p>
          <a:p>
            <a:r>
              <a:rPr lang="ru-RU" b="1" dirty="0" smtClean="0">
                <a:solidFill>
                  <a:srgbClr val="1D7556"/>
                </a:solidFill>
                <a:latin typeface="Bahnschrift" panose="020B0502040204020203" pitchFamily="34" charset="0"/>
              </a:rPr>
              <a:t>Ведётся работа по очистке Арктики от мусора</a:t>
            </a:r>
            <a:endParaRPr lang="ru-RU" b="1" dirty="0">
              <a:solidFill>
                <a:srgbClr val="1D7556"/>
              </a:solidFill>
              <a:latin typeface="Bahnschrift" panose="020B0502040204020203" pitchFamily="34" charset="0"/>
            </a:endParaRPr>
          </a:p>
          <a:p>
            <a:endParaRPr lang="ru-RU" b="1" dirty="0">
              <a:solidFill>
                <a:srgbClr val="1D7556"/>
              </a:solidFill>
              <a:latin typeface="Bahnschrift" panose="020B0502040204020203" pitchFamily="34" charset="0"/>
            </a:endParaRPr>
          </a:p>
          <a:p>
            <a:r>
              <a:rPr lang="ru-RU" b="1" dirty="0">
                <a:solidFill>
                  <a:srgbClr val="1D7556"/>
                </a:solidFill>
                <a:latin typeface="Bahnschrift" panose="020B0502040204020203" pitchFamily="34" charset="0"/>
              </a:rPr>
              <a:t>Создан заповедник «Остров Врангеля».</a:t>
            </a:r>
            <a:endParaRPr lang="ru-RU" b="1" dirty="0">
              <a:solidFill>
                <a:srgbClr val="1D7556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342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990000"/>
                </a:solidFill>
                <a:latin typeface="Bahnschrift SemiBold SemiConden" panose="020B0502040204020203" pitchFamily="34" charset="0"/>
              </a:rPr>
              <a:t>Сохраним природу Арктики!</a:t>
            </a:r>
            <a:endParaRPr lang="ru-RU" sz="4400" b="1" dirty="0" smtClean="0">
              <a:solidFill>
                <a:srgbClr val="9900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7750" y="1670814"/>
            <a:ext cx="4566498" cy="45664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61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Полярная ночь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3" y="1465786"/>
            <a:ext cx="7373313" cy="49155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6787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Северное сияние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153" y="1570961"/>
            <a:ext cx="7373313" cy="4705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2967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566682"/>
            <a:ext cx="7656851" cy="574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271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67544" y="514430"/>
            <a:ext cx="79928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Зона арктических пустынь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2" y="1412776"/>
            <a:ext cx="7452827" cy="49685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6326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Накипные лишайники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319" y="2350960"/>
            <a:ext cx="4595921" cy="302017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3337730"/>
            <a:ext cx="4685513" cy="3111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919314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Мхи в Арктике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603" y="1556791"/>
            <a:ext cx="5085792" cy="38143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04" y="3337730"/>
            <a:ext cx="4667209" cy="31114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281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4603" y="505286"/>
            <a:ext cx="77768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chemeClr val="bg2">
                    <a:lumMod val="25000"/>
                  </a:schemeClr>
                </a:solidFill>
                <a:latin typeface="Bahnschrift SemiBold SemiConden" panose="020B0502040204020203" pitchFamily="34" charset="0"/>
              </a:rPr>
              <a:t> РАСТЕНИЯ  АРКТИКИ 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16" t="-428" r="1250" b="428"/>
          <a:stretch/>
        </p:blipFill>
        <p:spPr>
          <a:xfrm>
            <a:off x="4526650" y="2492896"/>
            <a:ext cx="4077798" cy="32622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48" y="2492896"/>
            <a:ext cx="3868798" cy="31853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941897" y="1767094"/>
            <a:ext cx="28712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ПОЛЯРНЫЙ МАК</a:t>
            </a:r>
            <a:endParaRPr lang="ru-RU" sz="32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73379" y="1767092"/>
            <a:ext cx="25138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993300"/>
                </a:solidFill>
                <a:latin typeface="Bahnschrift SemiBold SemiConden" panose="020B0502040204020203" pitchFamily="34" charset="0"/>
              </a:rPr>
              <a:t>КАМНЕЛОМКА</a:t>
            </a:r>
            <a:endParaRPr lang="ru-RU" sz="3200" dirty="0">
              <a:solidFill>
                <a:srgbClr val="993300"/>
              </a:solidFill>
              <a:latin typeface="Bahnschrift SemiBold SemiConden" panose="020B0502040204020203" pitchFamily="34" charset="0"/>
            </a:endParaRPr>
          </a:p>
        </p:txBody>
      </p:sp>
      <p:pic>
        <p:nvPicPr>
          <p:cNvPr id="3" name="lugovoy-chekan-golos-4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430294" y="5600688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686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17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10594</TotalTime>
  <Words>166</Words>
  <Application>Microsoft Office PowerPoint</Application>
  <PresentationFormat>Экран (4:3)</PresentationFormat>
  <Paragraphs>75</Paragraphs>
  <Slides>26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elena</dc:creator>
  <cp:lastModifiedBy>elena</cp:lastModifiedBy>
  <cp:revision>136</cp:revision>
  <dcterms:created xsi:type="dcterms:W3CDTF">2023-11-16T07:24:26Z</dcterms:created>
  <dcterms:modified xsi:type="dcterms:W3CDTF">2024-02-25T21:42:46Z</dcterms:modified>
</cp:coreProperties>
</file>