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80" r:id="rId3"/>
    <p:sldId id="422" r:id="rId4"/>
    <p:sldId id="423" r:id="rId5"/>
    <p:sldId id="360" r:id="rId6"/>
    <p:sldId id="425" r:id="rId7"/>
    <p:sldId id="426" r:id="rId8"/>
    <p:sldId id="427" r:id="rId9"/>
    <p:sldId id="428" r:id="rId10"/>
    <p:sldId id="429" r:id="rId11"/>
    <p:sldId id="397" r:id="rId12"/>
    <p:sldId id="430" r:id="rId13"/>
    <p:sldId id="400" r:id="rId14"/>
    <p:sldId id="431" r:id="rId15"/>
    <p:sldId id="361" r:id="rId16"/>
    <p:sldId id="432" r:id="rId17"/>
    <p:sldId id="363" r:id="rId18"/>
    <p:sldId id="401" r:id="rId19"/>
    <p:sldId id="434" r:id="rId20"/>
    <p:sldId id="433" r:id="rId21"/>
    <p:sldId id="436" r:id="rId22"/>
    <p:sldId id="437" r:id="rId23"/>
    <p:sldId id="438" r:id="rId24"/>
    <p:sldId id="440" r:id="rId25"/>
    <p:sldId id="439" r:id="rId26"/>
    <p:sldId id="441" r:id="rId27"/>
    <p:sldId id="394" r:id="rId28"/>
    <p:sldId id="435" r:id="rId29"/>
    <p:sldId id="443" r:id="rId30"/>
    <p:sldId id="44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B5D"/>
    <a:srgbClr val="1D7375"/>
    <a:srgbClr val="9933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906" y="6522455"/>
            <a:ext cx="1782708" cy="2441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CDA5D4E-8C6B-4AC6-B1CD-8A0783D6C1AA}" type="datetimeFigureOut">
              <a:rPr lang="ru-RU" smtClean="0"/>
              <a:t>07.03.2024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EB0C4F7-BA86-4DC8-BE81-5718EAFE5F1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3501008"/>
            <a:ext cx="72008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400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Презентация</a:t>
            </a:r>
          </a:p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</a:t>
            </a: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ля детей</a:t>
            </a:r>
          </a:p>
          <a:p>
            <a:pPr algn="ctr"/>
            <a:endParaRPr lang="ru-RU" sz="44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7421" y="1484784"/>
            <a:ext cx="5569153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12 АПРЕЛЯ – </a:t>
            </a:r>
          </a:p>
          <a:p>
            <a:pPr algn="ctr"/>
            <a:endParaRPr lang="ru-RU" sz="3200" dirty="0" smtClean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ДЕНЬ КОСМОНАВТИКИ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46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32656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Первый искусственный спутник Земли</a:t>
            </a:r>
          </a:p>
          <a:p>
            <a:pPr algn="ctr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б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ыл запущен в космос</a:t>
            </a:r>
          </a:p>
          <a:p>
            <a:pPr algn="ctr"/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4 октября 1957 года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00197"/>
            <a:ext cx="6336704" cy="458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95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461926"/>
            <a:ext cx="727280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Сейчас на орбите Земли находится много различных аппаратов и станций. Они помогают составлять подробные карты, наблюдают за погодой, обеспечивают связь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26466"/>
            <a:ext cx="6936183" cy="420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1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3879" y="850464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ЛУНОХОД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0" r="6066"/>
          <a:stretch/>
        </p:blipFill>
        <p:spPr>
          <a:xfrm>
            <a:off x="611477" y="2326334"/>
            <a:ext cx="3857212" cy="3085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r="8330"/>
          <a:stretch/>
        </p:blipFill>
        <p:spPr>
          <a:xfrm>
            <a:off x="4716017" y="2326333"/>
            <a:ext cx="3857214" cy="3085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07985" y="859536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МАРСОХОД</a:t>
            </a:r>
          </a:p>
        </p:txBody>
      </p:sp>
    </p:spTree>
    <p:extLst>
      <p:ext uri="{BB962C8B-B14F-4D97-AF65-F5344CB8AC3E}">
        <p14:creationId xmlns:p14="http://schemas.microsoft.com/office/powerpoint/2010/main" val="341347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797152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Сейчас самая крупная станция на орбите — это российская «Международная космическая станция» (МКС), на ней работают космонавты из разных стран.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38" y="620688"/>
            <a:ext cx="5820923" cy="4131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4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3608" y="5085183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Когда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взлетает ракета, она сжигает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топливо и почти целиком сгорает сама — остается только маленькая капсула, которая летит дальше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48680"/>
            <a:ext cx="7552841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191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548680"/>
            <a:ext cx="7632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Чтобы узнать, с чем человеку придется столкнуться в космосе, ещё задолго до полёта Юрия Гагарина ученые отправляли на »разведку» животных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.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10" y="1988840"/>
            <a:ext cx="5834195" cy="4369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42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355104"/>
            <a:ext cx="7632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19 августа 1960 года собаки Белка и Стрелка были запущены в космос 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на прототипе космического корабля »Восток». Они пробыли в космосе более суток и благополучно вернулись обратно.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838364"/>
            <a:ext cx="5616624" cy="441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226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61926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12 апреля 1961 года в космос впервые в мире полетел человек  - Юрий Алексеевич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Гагарин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44735"/>
            <a:ext cx="6768752" cy="461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567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1969" y="4941168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Полёт Юрия Гагарина длился 108 минут.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Он совершил один полный виток вокруг Земли</a:t>
            </a: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04" y="631964"/>
            <a:ext cx="4038203" cy="3409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0" r="6818"/>
          <a:stretch/>
        </p:blipFill>
        <p:spPr bwMode="auto">
          <a:xfrm>
            <a:off x="323529" y="631963"/>
            <a:ext cx="4261274" cy="3409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237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438232"/>
            <a:ext cx="3939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Ю.А.Гагарин</a:t>
            </a:r>
            <a:endParaRPr lang="ru-RU" sz="32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осле приземления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6" y="2432408"/>
            <a:ext cx="4334015" cy="322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3" r="7613"/>
          <a:stretch/>
        </p:blipFill>
        <p:spPr>
          <a:xfrm>
            <a:off x="4739628" y="2432408"/>
            <a:ext cx="4036051" cy="3228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741899" y="438232"/>
            <a:ext cx="40337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Капсула, в которой приземлился Гагарин</a:t>
            </a:r>
          </a:p>
        </p:txBody>
      </p:sp>
    </p:spTree>
    <p:extLst>
      <p:ext uri="{BB962C8B-B14F-4D97-AF65-F5344CB8AC3E}">
        <p14:creationId xmlns:p14="http://schemas.microsoft.com/office/powerpoint/2010/main" val="244038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03" y="1052736"/>
            <a:ext cx="8192911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5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61926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Юрий Алексеевич Гагарин стал одним из самых знаменитых людей в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мире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4960"/>
            <a:ext cx="6768752" cy="4512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36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Город </a:t>
            </a:r>
            <a:r>
              <a:rPr lang="ru-RU" sz="3600" b="1" dirty="0" err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Гжатск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в Смоленской области был переименован в город Гагарин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71649"/>
            <a:ext cx="4104456" cy="2736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348" y="2060848"/>
            <a:ext cx="4082703" cy="270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63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22880" y="2392123"/>
            <a:ext cx="35558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Советский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и российский космонавт, генерал-майор авиации, писатель, художник.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18 марта 1965 года он стал первым человеком, вышедшим в открытый космос, выйдя из капсулы во время полета "Восход-2"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на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12 минут 9 секунд.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1"/>
            <a:ext cx="3367790" cy="3814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Леонов Алексей Архипович </a:t>
            </a:r>
          </a:p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(1934 – 2019)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12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2420888"/>
            <a:ext cx="35558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Лётчик-космонавт СССР, первая в мире женщина-космонавт. Полетела в космос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1963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году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,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совершила 48 оборотов вокруг Земли, провела почти трое суток 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космосе.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50" y="2120153"/>
            <a:ext cx="3040766" cy="3746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78251" y="384216"/>
            <a:ext cx="60773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Терешкова Валентина </a:t>
            </a:r>
          </a:p>
          <a:p>
            <a:pPr lvl="0"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Владимировна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(р. В 1937 году)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5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Космонавты — мужественные люди, они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должны много знать и уметь, чтобы управлять космическим кораблем.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endParaRPr lang="ru-RU" sz="36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-1295" r="7929" b="240"/>
          <a:stretch/>
        </p:blipFill>
        <p:spPr>
          <a:xfrm>
            <a:off x="481186" y="2384779"/>
            <a:ext cx="4312025" cy="2932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9" r="3597"/>
          <a:stretch/>
        </p:blipFill>
        <p:spPr>
          <a:xfrm>
            <a:off x="4932040" y="2379446"/>
            <a:ext cx="3672407" cy="293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27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Чтобы стать космонавтом, нужно иметь отличное здоровье, быть сильным, выносливым, иметь много знаний. На земле космонавты много тренируются и готовятся к полету,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6" y="2708919"/>
            <a:ext cx="4055220" cy="3047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" t="-60" r="7508" b="78"/>
          <a:stretch/>
        </p:blipFill>
        <p:spPr>
          <a:xfrm>
            <a:off x="4788024" y="2708918"/>
            <a:ext cx="3891911" cy="3047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8293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1186" y="521047"/>
            <a:ext cx="8123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Космонавты выполняют работы на МКС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r="8352"/>
          <a:stretch/>
        </p:blipFill>
        <p:spPr>
          <a:xfrm>
            <a:off x="539552" y="2773053"/>
            <a:ext cx="3807155" cy="3045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970" y="2773053"/>
            <a:ext cx="4060966" cy="3045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942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2" y="1556792"/>
            <a:ext cx="2820856" cy="2115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2" y="3861048"/>
            <a:ext cx="2820856" cy="1879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0889" y="1585366"/>
            <a:ext cx="5539583" cy="4154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1043608" y="404664"/>
            <a:ext cx="7056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Питание и сон космонавтов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61926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Выход в открытый космос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4960"/>
            <a:ext cx="6768751" cy="4512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42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461926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Современный космический корабль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35976"/>
            <a:ext cx="6768751" cy="4230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1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82" y="1916832"/>
            <a:ext cx="5856650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441454" y="476672"/>
            <a:ext cx="6288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12 апреля 1961 года состоялся</a:t>
            </a:r>
          </a:p>
          <a:p>
            <a:pPr lvl="0"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ервый полёт человека в космос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7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260648"/>
            <a:ext cx="7200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Все достижения России в области космоса были бы невозможны, если бы в далёком 1961 году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Юрий Алексеевич Гагарин не совершил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свой героический полёт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80" y="1947498"/>
            <a:ext cx="7754352" cy="4361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655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90" y="1562168"/>
            <a:ext cx="6878894" cy="4747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7279" y="476672"/>
            <a:ext cx="7337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Древнегреческий миф «Дедал и Икар»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8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07053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Передвижение на воздушном шаре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8" y="1307717"/>
            <a:ext cx="7237729" cy="4857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93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0705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ДИРИЖАБЛЬ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" y="1458136"/>
            <a:ext cx="7620664" cy="479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146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7584" y="407053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АЭРОПЛАН</a:t>
            </a:r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592" y="1458136"/>
            <a:ext cx="6900999" cy="479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37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32040" y="2492896"/>
            <a:ext cx="3555880" cy="3341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Разработал теорию движения ракет, вывел формулу для расчёта их скорости. Первым предложил использовать многоступенчатые ракеты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91168"/>
            <a:ext cx="3096344" cy="4036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467544" y="637871"/>
            <a:ext cx="83842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Константин Эдуардович</a:t>
            </a:r>
          </a:p>
          <a:p>
            <a:pPr algn="ctr"/>
            <a:r>
              <a:rPr lang="ru-RU" sz="44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Циолковский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 </a:t>
            </a:r>
            <a:r>
              <a:rPr lang="ru-RU" sz="4000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(1857 -1935)</a:t>
            </a:r>
            <a:endParaRPr lang="ru-RU" sz="4000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9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1733959"/>
            <a:ext cx="35558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Bahnschrift SemiBold SemiConden" panose="020B0502040204020203" pitchFamily="34" charset="0"/>
              </a:rPr>
              <a:t>Российский учёный и конструктор. Под его руководством были созданы первые искусственные спутники Земли, первые космические корабли, на которых впервые в истории был совершён полёт человека в космос, а также первый выход  в открытый космос.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50" y="1893996"/>
            <a:ext cx="3040766" cy="419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579049" y="384216"/>
            <a:ext cx="60757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4400" b="1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Сергей </a:t>
            </a:r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Павлович Королёв</a:t>
            </a:r>
          </a:p>
          <a:p>
            <a:pPr lvl="0" algn="ctr"/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(1906 – 1966)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2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зов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13372</TotalTime>
  <Words>419</Words>
  <Application>Microsoft Office PowerPoint</Application>
  <PresentationFormat>Экран (4:3)</PresentationFormat>
  <Paragraphs>52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Базовая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203</cp:revision>
  <dcterms:created xsi:type="dcterms:W3CDTF">2023-11-16T07:24:26Z</dcterms:created>
  <dcterms:modified xsi:type="dcterms:W3CDTF">2024-03-07T07:03:56Z</dcterms:modified>
  <cp:contentStatus/>
</cp:coreProperties>
</file>