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427" r:id="rId3"/>
    <p:sldId id="422" r:id="rId4"/>
    <p:sldId id="445" r:id="rId5"/>
    <p:sldId id="455" r:id="rId6"/>
    <p:sldId id="457" r:id="rId7"/>
    <p:sldId id="458" r:id="rId8"/>
    <p:sldId id="456" r:id="rId9"/>
    <p:sldId id="448" r:id="rId10"/>
    <p:sldId id="423" r:id="rId11"/>
    <p:sldId id="449" r:id="rId12"/>
    <p:sldId id="463" r:id="rId13"/>
    <p:sldId id="452" r:id="rId14"/>
    <p:sldId id="459" r:id="rId15"/>
    <p:sldId id="460" r:id="rId16"/>
    <p:sldId id="453" r:id="rId17"/>
    <p:sldId id="451" r:id="rId18"/>
    <p:sldId id="450" r:id="rId19"/>
    <p:sldId id="360" r:id="rId20"/>
    <p:sldId id="464" r:id="rId21"/>
    <p:sldId id="465" r:id="rId22"/>
    <p:sldId id="454" r:id="rId23"/>
    <p:sldId id="461" r:id="rId24"/>
    <p:sldId id="467" r:id="rId25"/>
    <p:sldId id="462" r:id="rId26"/>
    <p:sldId id="4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93A"/>
    <a:srgbClr val="175B5D"/>
    <a:srgbClr val="1D7375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DA5D4E-8C6B-4AC6-B1CD-8A0783D6C1AA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д</a:t>
            </a:r>
            <a:r>
              <a:rPr lang="ru-RU" sz="44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ля </a:t>
            </a:r>
            <a:r>
              <a:rPr lang="ru-RU" sz="44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начальной школы</a:t>
            </a:r>
            <a:endParaRPr lang="ru-RU" sz="44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499900"/>
            <a:ext cx="5120311" cy="35394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ЮРИЙ АЛЕКСЕЕВИЧ</a:t>
            </a:r>
          </a:p>
          <a:p>
            <a:pPr algn="ctr"/>
            <a:endParaRPr lang="ru-RU" sz="32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ГАГАРИН – </a:t>
            </a:r>
          </a:p>
          <a:p>
            <a:pPr algn="ctr"/>
            <a:endParaRPr lang="ru-RU" sz="32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ПЕРВЫЙ В КОСМОСЕ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61" y="1677001"/>
            <a:ext cx="4747152" cy="474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03604" y="332656"/>
            <a:ext cx="6564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Первый отряд космонавтов</a:t>
            </a:r>
          </a:p>
          <a:p>
            <a:pPr lvl="0" algn="ctr"/>
            <a:r>
              <a:rPr lang="ru-RU" sz="36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(</a:t>
            </a:r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в центре – конструктор С. П. Королёв)</a:t>
            </a:r>
            <a:endParaRPr lang="ru-RU" sz="3200" b="1" dirty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12 апреля 1961 года в космос впервые в мире полетел человек  - Юрий Алексеевич 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Гагарин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" b="8014"/>
          <a:stretch/>
        </p:blipFill>
        <p:spPr>
          <a:xfrm>
            <a:off x="624237" y="2204864"/>
            <a:ext cx="7636559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4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68192"/>
            <a:ext cx="5779135" cy="385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99357" y="332656"/>
            <a:ext cx="59731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В этот день  по радио диктор </a:t>
            </a:r>
            <a:endParaRPr lang="ru-RU" sz="28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Юрий </a:t>
            </a:r>
            <a:r>
              <a:rPr lang="ru-RU" sz="28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Левитан зачитал сообщение 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ТАСС</a:t>
            </a:r>
          </a:p>
          <a:p>
            <a:pPr lvl="0"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«О первом в мире полете 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человека</a:t>
            </a:r>
          </a:p>
          <a:p>
            <a:pPr lvl="0"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в космическое пространство»</a:t>
            </a:r>
            <a:endParaRPr lang="ru-RU" sz="2800" b="1" dirty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levitan_gagarin_-_soobshhenie_o_pervom_cheloveke_v_kosmose_poekhali_12_aprelya_1961_73390553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8073" y="5833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1969" y="494116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Полёт Юрия Гагарина длился 108 минут. </a:t>
            </a:r>
          </a:p>
          <a:p>
            <a:pPr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Он совершил один полный виток вокруг Земли.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04" y="631964"/>
            <a:ext cx="4038203" cy="3409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r="6818"/>
          <a:stretch/>
        </p:blipFill>
        <p:spPr bwMode="auto">
          <a:xfrm>
            <a:off x="323529" y="631963"/>
            <a:ext cx="4261274" cy="340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15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1969" y="494116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Фрагмент записи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 голоса </a:t>
            </a:r>
            <a:r>
              <a:rPr lang="ru-RU" sz="2800" b="1" dirty="0" err="1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Ю.А.Гагарина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 во время космического полёта</a:t>
            </a:r>
            <a:endParaRPr lang="ru-RU" sz="28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84" y="631963"/>
            <a:ext cx="5073723" cy="399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631963"/>
            <a:ext cx="3168351" cy="399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ufuf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3689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6064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Юрий Гагарин  первым из землян увидел нашу планету из космоса и восхитился её красотой </a:t>
            </a:r>
            <a:endParaRPr lang="ru-RU" sz="28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8" y="1449332"/>
            <a:ext cx="7268404" cy="483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3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6064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Записка, написанная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Ю.А.Гагариным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после возвращения из космоса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8" y="1855000"/>
            <a:ext cx="7268404" cy="402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38232"/>
            <a:ext cx="3939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Ю.А.Гагарин</a:t>
            </a:r>
            <a:endParaRPr lang="ru-RU" sz="32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32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</a:t>
            </a:r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осле приземления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6" y="2432408"/>
            <a:ext cx="4334015" cy="322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r="7613"/>
          <a:stretch/>
        </p:blipFill>
        <p:spPr>
          <a:xfrm>
            <a:off x="4739628" y="2432408"/>
            <a:ext cx="4036051" cy="322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41899" y="438232"/>
            <a:ext cx="4033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Капсула, в которой приземлился Гагарин</a:t>
            </a:r>
          </a:p>
        </p:txBody>
      </p:sp>
    </p:spTree>
    <p:extLst>
      <p:ext uri="{BB962C8B-B14F-4D97-AF65-F5344CB8AC3E}">
        <p14:creationId xmlns:p14="http://schemas.microsoft.com/office/powerpoint/2010/main" val="13402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После полёта на Юрия Гагарина обрушилась мировая слава. Он посетил более 20 стран. Везде его встречали восторженно.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76641"/>
            <a:ext cx="54006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4800933" cy="330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5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60648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Семья </a:t>
            </a:r>
            <a:r>
              <a:rPr lang="ru-RU" sz="3200" b="1" dirty="0" err="1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Ю.А.Гагарина</a:t>
            </a:r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: </a:t>
            </a:r>
          </a:p>
          <a:p>
            <a:pPr algn="ctr"/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жена Валентина, дочери Лена и Галя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8" y="1427375"/>
            <a:ext cx="7268404" cy="488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3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3448" y="2084421"/>
            <a:ext cx="3555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Знаете, каким он парнем был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Тот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 кто тропку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звездную открыл ?..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Пламень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был и гром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Замер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космодром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И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сказал негромко он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...</a:t>
            </a: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Он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сказал: "Поехали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!«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Он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взмахнул рукой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...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Словно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вдоль по Питерской, Питерской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Пронесся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над Землей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!</a:t>
            </a: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(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стихи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Н.Добронравова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 музыка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А.Пахмутовой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)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82" y="2091555"/>
            <a:ext cx="2817238" cy="4240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Юрий Алексеевич Гагарин – </a:t>
            </a:r>
          </a:p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ервый космонавт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6064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Юрий Гагарин и Владимир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Серёгин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погибли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27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марта 1968 года в авиакатастрофе при выполнении тренировочного полёта на самолёте МиГ-15УТИ.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86198"/>
            <a:ext cx="6552728" cy="4523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60648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Последняя фотография </a:t>
            </a:r>
          </a:p>
          <a:p>
            <a:pPr algn="ctr"/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Юрия Алексеевича Гагарина</a:t>
            </a:r>
            <a:endParaRPr lang="ru-RU" sz="32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88" y="1786198"/>
            <a:ext cx="6098232" cy="4523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895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60648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2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Мемориальный комплекс на месте гибели первого космонавта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8" y="1444335"/>
            <a:ext cx="7268404" cy="48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68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Город </a:t>
            </a:r>
            <a:r>
              <a:rPr lang="ru-RU" sz="3600" b="1" dirty="0" err="1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Гжатск</a:t>
            </a:r>
            <a:r>
              <a:rPr lang="ru-RU" sz="36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 в Смоленской области </a:t>
            </a:r>
          </a:p>
          <a:p>
            <a:pPr algn="ctr"/>
            <a:r>
              <a:rPr lang="ru-RU" sz="3600" b="1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б</a:t>
            </a:r>
            <a:r>
              <a:rPr lang="ru-RU" sz="36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ыл переименован в Гагарин</a:t>
            </a:r>
            <a:endParaRPr lang="ru-RU" sz="36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577"/>
            <a:ext cx="5256584" cy="350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62" y="3645023"/>
            <a:ext cx="4246005" cy="281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85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196752"/>
            <a:ext cx="38164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Знаете, каким он парнем был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…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, не был, и смерть он победил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!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Слышишь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- дальний гром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?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Видишь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? - это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он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Вновь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идёт на космодром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!</a:t>
            </a:r>
          </a:p>
          <a:p>
            <a:endParaRPr lang="ru-RU" sz="2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Говорит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: Поехали!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-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живой звездой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Словно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вдоль по Питерской,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Питерской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Несётся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над Землёй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!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Словно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вдоль по Питерской, Питерской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Несётся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над Землёй!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51" y="1360452"/>
            <a:ext cx="3462248" cy="4285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24534" y="3842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5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797152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E393A"/>
                </a:solidFill>
                <a:latin typeface="Bahnschrift SemiBold SemiConden" panose="020B0502040204020203" pitchFamily="34" charset="0"/>
              </a:rPr>
              <a:t>С 1962 года в нашей стране отмечается праздник – День космонавтики. </a:t>
            </a:r>
            <a:r>
              <a:rPr lang="ru-RU" sz="2400" b="1" dirty="0" smtClean="0">
                <a:solidFill>
                  <a:srgbClr val="0E393A"/>
                </a:solidFill>
                <a:latin typeface="Bahnschrift SemiBold SemiConden" panose="020B0502040204020203" pitchFamily="34" charset="0"/>
              </a:rPr>
              <a:t>С 1968 года это </a:t>
            </a:r>
            <a:r>
              <a:rPr lang="ru-RU" sz="2400" b="1" dirty="0" smtClean="0">
                <a:solidFill>
                  <a:srgbClr val="0E393A"/>
                </a:solidFill>
                <a:latin typeface="Bahnschrift SemiBold SemiConden" panose="020B0502040204020203" pitchFamily="34" charset="0"/>
              </a:rPr>
              <a:t> Всемирный день авиации и </a:t>
            </a:r>
            <a:r>
              <a:rPr lang="ru-RU" sz="2400" b="1" dirty="0" smtClean="0">
                <a:solidFill>
                  <a:srgbClr val="0E393A"/>
                </a:solidFill>
                <a:latin typeface="Bahnschrift SemiBold SemiConden" panose="020B0502040204020203" pitchFamily="34" charset="0"/>
              </a:rPr>
              <a:t>к</a:t>
            </a:r>
            <a:r>
              <a:rPr lang="ru-RU" sz="2400" b="1" dirty="0" smtClean="0">
                <a:solidFill>
                  <a:srgbClr val="0E393A"/>
                </a:solidFill>
                <a:latin typeface="Bahnschrift SemiBold SemiConden" panose="020B0502040204020203" pitchFamily="34" charset="0"/>
              </a:rPr>
              <a:t>осмонавтики.</a:t>
            </a:r>
            <a:endParaRPr lang="ru-RU" sz="2400" b="1" dirty="0" smtClean="0">
              <a:solidFill>
                <a:srgbClr val="0E393A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56633"/>
            <a:ext cx="6912768" cy="388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0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6" y="1124744"/>
            <a:ext cx="8400088" cy="473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5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40" y="1901217"/>
            <a:ext cx="7078152" cy="4377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00772" y="476672"/>
            <a:ext cx="6170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Дом в деревне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Клушино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 </a:t>
            </a:r>
          </a:p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где провёл детство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Ю.А.Гагарин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61" y="1901217"/>
            <a:ext cx="5836909" cy="4377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0867" y="476672"/>
            <a:ext cx="735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Родители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Ю.А.Гагарина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</a:t>
            </a:r>
          </a:p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Алексей Иванович и Анна Тимофеевна</a:t>
            </a:r>
          </a:p>
        </p:txBody>
      </p:sp>
    </p:spTree>
    <p:extLst>
      <p:ext uri="{BB962C8B-B14F-4D97-AF65-F5344CB8AC3E}">
        <p14:creationId xmlns:p14="http://schemas.microsoft.com/office/powerpoint/2010/main" val="36588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851599"/>
            <a:ext cx="3555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Родился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Юрий Гагарин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9 марта 1934 года в деревне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Клушино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Гжатского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района Смоленской области. В школу пошёл в 1941 году. Вскоре деревню захватили фашисты. До марта 1943 года семья жила в оккупации.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51" y="1026500"/>
            <a:ext cx="3462248" cy="495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24534" y="3842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5176" y="1268760"/>
            <a:ext cx="3555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1943 году деревню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Клушино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освободили наши войска. Юрий вернулся к учёбе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. С самого детства мальчика привлекали самолёты, он интересовался авиацией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r="24461"/>
          <a:stretch/>
        </p:blipFill>
        <p:spPr>
          <a:xfrm>
            <a:off x="827585" y="1124744"/>
            <a:ext cx="3605710" cy="4784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24534" y="3842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851599"/>
            <a:ext cx="3555880" cy="5003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1949 году Гагарин поступил в Люберецкое ремесленное училище на специальность формовщик-литейщик, а в 1951 году в Саратовский индустриальный техникум тоже на литейное отделение.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34" y="1026500"/>
            <a:ext cx="3791882" cy="495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24534" y="3842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5176" y="1268760"/>
            <a:ext cx="3555880" cy="334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1955 году Юрия Гагарина призвали в армию и направили в авиационное училищу в Оренбурге, которое он закончил с отличием.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0" y="1186962"/>
            <a:ext cx="3791882" cy="464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24534" y="3842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Во время учёбы в Саратовском индустриальном техникуме </a:t>
            </a:r>
            <a:r>
              <a:rPr lang="ru-RU" sz="2800" b="1" dirty="0" err="1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Ю.А.Гагарин</a:t>
            </a:r>
            <a:r>
              <a:rPr lang="ru-RU" sz="2800" b="1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 активно занимался в аэроклубе ДОСААФ. Там он совершил свои первые полёты на самолёте «Як-18»</a:t>
            </a:r>
            <a:endParaRPr lang="ru-RU" sz="2800" b="1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708920"/>
            <a:ext cx="531264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91" y="2706632"/>
            <a:ext cx="2465373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14142</TotalTime>
  <Words>479</Words>
  <Application>Microsoft Office PowerPoint</Application>
  <PresentationFormat>Экран (4:3)</PresentationFormat>
  <Paragraphs>71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222</cp:revision>
  <dcterms:created xsi:type="dcterms:W3CDTF">2023-11-16T07:24:26Z</dcterms:created>
  <dcterms:modified xsi:type="dcterms:W3CDTF">2024-03-12T12:56:32Z</dcterms:modified>
  <cp:contentStatus/>
</cp:coreProperties>
</file>