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445" r:id="rId3"/>
    <p:sldId id="280" r:id="rId4"/>
    <p:sldId id="455" r:id="rId5"/>
    <p:sldId id="457" r:id="rId6"/>
    <p:sldId id="456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4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4" r:id="rId42"/>
    <p:sldId id="495" r:id="rId43"/>
    <p:sldId id="496" r:id="rId44"/>
    <p:sldId id="497" r:id="rId45"/>
    <p:sldId id="498" r:id="rId46"/>
    <p:sldId id="499" r:id="rId47"/>
    <p:sldId id="500" r:id="rId48"/>
    <p:sldId id="501" r:id="rId49"/>
    <p:sldId id="50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175B5D"/>
    <a:srgbClr val="1D7375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6" y="6522455"/>
            <a:ext cx="1782708" cy="244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CDA5D4E-8C6B-4AC6-B1CD-8A0783D6C1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3501008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Презентация</a:t>
            </a:r>
          </a:p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ля детей</a:t>
            </a:r>
          </a:p>
          <a:p>
            <a:pPr algn="ctr"/>
            <a:endParaRPr lang="ru-RU" sz="44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6483" y="1207785"/>
            <a:ext cx="4011034" cy="21236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ЗАГАДКИ</a:t>
            </a:r>
          </a:p>
          <a:p>
            <a:pPr algn="ctr"/>
            <a:endParaRPr lang="ru-RU" sz="4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КОСМОСЕ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Почти что со скоростью света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Осколок летит от планеты,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 Земле направляясь, летит и летит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Небесный космический …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6" y="1772816"/>
            <a:ext cx="637270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МЕТЕОРИТ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268760"/>
            <a:ext cx="6192688" cy="366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Есть специальная труба,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ней Вселенная видна,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Видят звезд калейдоскоп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Астрономы в … </a:t>
            </a:r>
          </a:p>
        </p:txBody>
      </p:sp>
    </p:spTree>
    <p:extLst>
      <p:ext uri="{BB962C8B-B14F-4D97-AF65-F5344CB8AC3E}">
        <p14:creationId xmlns:p14="http://schemas.microsoft.com/office/powerpoint/2010/main" val="843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4" y="2027613"/>
            <a:ext cx="6646893" cy="373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ТЕЛЕСКОП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268760"/>
            <a:ext cx="6192688" cy="366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Не месяц, не луна, не планета, не звезда,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По небу летает, самолеты обгоняет. </a:t>
            </a:r>
          </a:p>
        </p:txBody>
      </p:sp>
    </p:spTree>
    <p:extLst>
      <p:ext uri="{BB962C8B-B14F-4D97-AF65-F5344CB8AC3E}">
        <p14:creationId xmlns:p14="http://schemas.microsoft.com/office/powerpoint/2010/main" val="37063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700808"/>
            <a:ext cx="7135618" cy="432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СПУТНИК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268760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Крыльев нет у этой птицы,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Но нельзя не подивиться: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Лишь распустит птица хвост –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поднимется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до звёзд.</a:t>
            </a:r>
          </a:p>
        </p:txBody>
      </p:sp>
    </p:spTree>
    <p:extLst>
      <p:ext uri="{BB962C8B-B14F-4D97-AF65-F5344CB8AC3E}">
        <p14:creationId xmlns:p14="http://schemas.microsoft.com/office/powerpoint/2010/main" val="533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556792"/>
            <a:ext cx="6357428" cy="476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РАКЕТА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268760"/>
            <a:ext cx="6768752" cy="366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космосе сквозь толщу лет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Ледяной летит объект.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Хвост его — полоска света,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А зовут объект… </a:t>
            </a:r>
          </a:p>
        </p:txBody>
      </p:sp>
    </p:spTree>
    <p:extLst>
      <p:ext uri="{BB962C8B-B14F-4D97-AF65-F5344CB8AC3E}">
        <p14:creationId xmlns:p14="http://schemas.microsoft.com/office/powerpoint/2010/main" val="5681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556792"/>
            <a:ext cx="6357428" cy="476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КОМЕТА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264" y="1340768"/>
            <a:ext cx="8384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Океан бездонный,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океан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бескрайний,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Безвоздушный, темный и необычайный,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нем живут Вселенные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</a:t>
            </a: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                        звезды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 кометы,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Есть и обитаемые, 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                        может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быть, планеты.</a:t>
            </a:r>
          </a:p>
        </p:txBody>
      </p:sp>
    </p:spTree>
    <p:extLst>
      <p:ext uri="{BB962C8B-B14F-4D97-AF65-F5344CB8AC3E}">
        <p14:creationId xmlns:p14="http://schemas.microsoft.com/office/powerpoint/2010/main" val="30669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916832"/>
            <a:ext cx="6768752" cy="1813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Из какого ковша не пьют, не едят, а только на него глядят?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3"/>
            <a:ext cx="703517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4664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990000"/>
                </a:solidFill>
                <a:latin typeface="Bahnschrift SemiBold SemiConden" panose="020B0502040204020203" pitchFamily="34" charset="0"/>
              </a:rPr>
              <a:t>Созвездия: Большая Медведица или Малая Медведица</a:t>
            </a:r>
          </a:p>
        </p:txBody>
      </p:sp>
    </p:spTree>
    <p:extLst>
      <p:ext uri="{BB962C8B-B14F-4D97-AF65-F5344CB8AC3E}">
        <p14:creationId xmlns:p14="http://schemas.microsoft.com/office/powerpoint/2010/main" val="6073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268760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Планета голубая, 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Любимая, родная.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Она твоя, она моя, 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А называется…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72" y="1822460"/>
            <a:ext cx="6357428" cy="4236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ЗЕМЛЯ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268760"/>
            <a:ext cx="5832648" cy="1813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На каком пути ни один человек не бывал? 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8"/>
          <a:stretch/>
        </p:blipFill>
        <p:spPr>
          <a:xfrm>
            <a:off x="1115616" y="1822460"/>
            <a:ext cx="6970758" cy="440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МЛЕЧНЫЙ ПУТЬ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68760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Самый первый в Космосе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Летел с огромной скоростью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Отважный русский парень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Наш космонавт ….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0" y="1822460"/>
            <a:ext cx="6456310" cy="440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Гагарин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7"/>
            <a:ext cx="6840760" cy="550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космосе всегда мороз,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Лета не бывает.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Космонавт, проверив трос,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Что-то надевает.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Та одежда припасет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 тепло, и кислород. 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0" y="1873729"/>
            <a:ext cx="6456310" cy="429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СКАФАНДР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61" y="1556792"/>
            <a:ext cx="652872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8864" y="55168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КОСМОС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7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Есть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окошко в корабле —«Челленджере», «Мире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».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Но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не то, что на Земле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—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доме и в квартире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форме круга то окно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Очень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прочное оно.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0" y="2207519"/>
            <a:ext cx="6456310" cy="362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ИЛЛЮМИНАТОР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96752"/>
            <a:ext cx="6840760" cy="366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Бегают вкруг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огонечка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Шесть сыночков и две дочки,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Промелькнут года и дни,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Но не встретятся они.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63" y="1844824"/>
            <a:ext cx="6612406" cy="424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ПЛАНЕТЫ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96752"/>
            <a:ext cx="6840760" cy="366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На планете синей-синей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Дует ветер очень сильный.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Холодно на ней весьма —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Состоит из воды, газа и льда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0" y="1844824"/>
            <a:ext cx="7081503" cy="398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НЕПТУН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96752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Пышный газовый гигант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Брат Юпитера и франт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Любит он, чтоб рядом были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Кольца изо льда и пыли. 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0" y="1847944"/>
            <a:ext cx="7081503" cy="397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УРАН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6840760" cy="550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Все планеты с полюсами,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Есть экватор у любой.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Но планеты с поясами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Не найдете вы другой.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этих кольцах он один,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Очень важный господин.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70" y="1484784"/>
            <a:ext cx="624069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САТУРН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968" y="980728"/>
            <a:ext cx="645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небе виден желтый круг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 лучи, как нити.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Вертится Земля вокруг,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Словно на магните.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Хоть пока я и не стар,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Но уже ученый –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Знаю, то — не круг, а шар,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Сильно раскаленный. </a:t>
            </a:r>
          </a:p>
        </p:txBody>
      </p:sp>
    </p:spTree>
    <p:extLst>
      <p:ext uri="{BB962C8B-B14F-4D97-AF65-F5344CB8AC3E}">
        <p14:creationId xmlns:p14="http://schemas.microsoft.com/office/powerpoint/2010/main" val="9579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6840760" cy="550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телескоп скорей взгляните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Он гуляет по орбите.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Там начальник он над всеми,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Больше всех других планет.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нашей солнечной системе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Никого крупнее нет. 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/>
        </p:blipFill>
        <p:spPr>
          <a:xfrm>
            <a:off x="1314719" y="1686980"/>
            <a:ext cx="6544312" cy="426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ЮПИТЕР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6840760" cy="550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Это красная планета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По соседству с нами.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 зимой и даже летом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Мерзнет надо льдами.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Странно, что ни говори, —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Лед не сверху, а внутри. 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19" y="1854836"/>
            <a:ext cx="6544312" cy="392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МАРС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6840760" cy="366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небе я свечусь нередко,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Ваша ближняя соседка.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Я Меркурию сестра,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 на мне всегда жара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19" y="1977542"/>
            <a:ext cx="6544312" cy="36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ВЕНЕРА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556792"/>
            <a:ext cx="6840760" cy="27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По размеру маловат.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 солнышку всех ближе он,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Потому и раскален.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19" y="1977542"/>
            <a:ext cx="6544311" cy="36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МЕРКУРИЙ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этот день Гагарин Юрий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Совершил Земли облёт.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Удивился, восхитился,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Изумился весь народ.</a:t>
            </a:r>
          </a:p>
          <a:p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Подскажите, объясните,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Про какой день речь ведём?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(Этот день, серьёзный, важный,</a:t>
            </a: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Каждый год его мы ждём).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3" y="1085360"/>
            <a:ext cx="7676354" cy="431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1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r="15826"/>
          <a:stretch/>
        </p:blipFill>
        <p:spPr>
          <a:xfrm>
            <a:off x="1691681" y="1570377"/>
            <a:ext cx="5740510" cy="46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8864" y="55168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СОЛНЦЕ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389944"/>
            <a:ext cx="5054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Раскинут ковер, 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рассыпался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горох.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Ни ковра не поднять, 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ни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гороха не собрать.</a:t>
            </a:r>
          </a:p>
        </p:txBody>
      </p:sp>
    </p:spTree>
    <p:extLst>
      <p:ext uri="{BB962C8B-B14F-4D97-AF65-F5344CB8AC3E}">
        <p14:creationId xmlns:p14="http://schemas.microsoft.com/office/powerpoint/2010/main" val="14161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746473"/>
            <a:ext cx="5740510" cy="430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3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ЗВЁЗДНОЕ НЕБО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Ночью с Солнцем я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меняюсь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 на небе зажигаюсь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Сыплю мягкими лучами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Словно серебром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Полной быть могу ночами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А могу - серпом.</a:t>
            </a:r>
          </a:p>
        </p:txBody>
      </p:sp>
    </p:spTree>
    <p:extLst>
      <p:ext uri="{BB962C8B-B14F-4D97-AF65-F5344CB8AC3E}">
        <p14:creationId xmlns:p14="http://schemas.microsoft.com/office/powerpoint/2010/main" val="23773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95536" y="1845933"/>
            <a:ext cx="4231235" cy="423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1800" y="28732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6448"/>
            <a:ext cx="617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E40059">
                    <a:lumMod val="50000"/>
                  </a:srgbClr>
                </a:solidFill>
                <a:latin typeface="Arial Black" panose="020B0A04020102020204" pitchFamily="34" charset="0"/>
              </a:rPr>
              <a:t>ЛУНА</a:t>
            </a:r>
            <a:endParaRPr lang="ru-RU" sz="4400" b="1" dirty="0">
              <a:solidFill>
                <a:srgbClr val="E400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702319" y="1845934"/>
            <a:ext cx="4175354" cy="4175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4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15790</TotalTime>
  <Words>583</Words>
  <Application>Microsoft Office PowerPoint</Application>
  <PresentationFormat>Экран (4:3)</PresentationFormat>
  <Paragraphs>138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234</cp:revision>
  <dcterms:created xsi:type="dcterms:W3CDTF">2023-11-16T07:24:26Z</dcterms:created>
  <dcterms:modified xsi:type="dcterms:W3CDTF">2024-03-25T13:53:19Z</dcterms:modified>
  <cp:contentStatus/>
</cp:coreProperties>
</file>