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0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4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B5D"/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CDA5D4E-8C6B-4AC6-B1CD-8A0783D6C1AA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3501008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 Дню космонавтики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32" y="1207785"/>
            <a:ext cx="4063934" cy="212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МЫ – ДЕТИ</a:t>
            </a:r>
          </a:p>
          <a:p>
            <a:pPr algn="ctr"/>
            <a:endParaRPr lang="ru-RU" sz="4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ГАЛАКТИКИ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186" y="521047"/>
            <a:ext cx="8123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Со времени полёта Ю. А. Гагарина в космосе побывало более 500 человек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-1295" r="7929" b="240"/>
          <a:stretch/>
        </p:blipFill>
        <p:spPr>
          <a:xfrm>
            <a:off x="481186" y="2384779"/>
            <a:ext cx="4312025" cy="2932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-129" r="29380" b="129"/>
          <a:stretch/>
        </p:blipFill>
        <p:spPr>
          <a:xfrm>
            <a:off x="5132264" y="2379446"/>
            <a:ext cx="3672408" cy="293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00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988840"/>
            <a:ext cx="4032448" cy="444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Первая </a:t>
            </a:r>
            <a:r>
              <a:rPr lang="ru-RU" sz="2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 мире женщина-космонавт.  Герой Советского Союза. Летчик-космонавт, полковник.  Совершила космический полет </a:t>
            </a:r>
            <a:endParaRPr lang="ru-RU" sz="2400" b="1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16 июня </a:t>
            </a:r>
            <a:r>
              <a:rPr lang="ru-RU" sz="2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1963 года на космическом </a:t>
            </a:r>
            <a:r>
              <a:rPr lang="ru-RU" sz="24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корабле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«Восток-6». </a:t>
            </a:r>
            <a:endParaRPr lang="ru-RU" sz="2400" b="1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0" y="2120153"/>
            <a:ext cx="3040766" cy="374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70986" y="384216"/>
            <a:ext cx="52918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Терешкова Валентина </a:t>
            </a:r>
          </a:p>
          <a:p>
            <a:pPr lvl="0"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Владимировна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61926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Вид Земли из космоса</a:t>
            </a:r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95785"/>
            <a:ext cx="6768752" cy="451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754352" cy="436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5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3527"/>
          <a:stretch/>
        </p:blipFill>
        <p:spPr>
          <a:xfrm>
            <a:off x="493776" y="980728"/>
            <a:ext cx="808329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7" y="2204863"/>
            <a:ext cx="6156687" cy="410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67544" y="637871"/>
            <a:ext cx="8384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Константин Эдуардович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Циолковский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Первый искусственный спутник Земли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б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ыл запущен в космос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4 октября 1957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00197"/>
            <a:ext cx="6336704" cy="458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33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733959"/>
            <a:ext cx="3555880" cy="49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50" y="1893996"/>
            <a:ext cx="3040766" cy="4199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79049" y="384216"/>
            <a:ext cx="6075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Сергей Павлович Королёв</a:t>
            </a:r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30359"/>
            <a:ext cx="4572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Ученые и </a:t>
            </a:r>
            <a:r>
              <a:rPr lang="ru-RU" altLang="ru-RU" sz="28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конструкторы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под </a:t>
            </a:r>
            <a:r>
              <a:rPr lang="ru-RU" altLang="ru-RU" sz="28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руководством С.П. Королева создали первый космический корабль «Восток</a:t>
            </a:r>
            <a:r>
              <a:rPr lang="ru-RU" altLang="ru-RU" sz="28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»</a:t>
            </a:r>
            <a:endParaRPr lang="ru-RU" altLang="ru-RU" sz="28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736975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1096" y="1124744"/>
            <a:ext cx="4572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icrosoft YaHei" charset="-122"/>
              </a:rPr>
              <a:t>Космический корабль – это сложная техническая система. </a:t>
            </a:r>
            <a:endParaRPr lang="ru-RU" altLang="ru-RU" sz="2800" b="1" dirty="0" smtClean="0">
              <a:solidFill>
                <a:srgbClr val="FFFFFF"/>
              </a:solidFill>
              <a:latin typeface="Bahnschrift SemiBold SemiConden" panose="020B0502040204020203" pitchFamily="34" charset="0"/>
              <a:ea typeface="Microsoft YaHei" charset="-122"/>
            </a:endParaRPr>
          </a:p>
          <a:p>
            <a:pPr lvl="0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altLang="ru-RU" sz="2800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icrosoft YaHei" charset="-122"/>
              </a:rPr>
              <a:t>И </a:t>
            </a:r>
            <a:r>
              <a:rPr lang="ru-RU" altLang="ru-RU" sz="2800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icrosoft YaHei" charset="-122"/>
              </a:rPr>
              <a:t>прежде чем </a:t>
            </a:r>
            <a:endParaRPr lang="ru-RU" altLang="ru-RU" sz="2800" b="1" dirty="0" smtClean="0">
              <a:solidFill>
                <a:srgbClr val="FFFFFF"/>
              </a:solidFill>
              <a:latin typeface="Bahnschrift SemiBold SemiConden" panose="020B0502040204020203" pitchFamily="34" charset="0"/>
              <a:ea typeface="Microsoft YaHei" charset="-122"/>
            </a:endParaRPr>
          </a:p>
          <a:p>
            <a:pPr lvl="0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ru-RU" altLang="ru-RU" sz="2800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icrosoft YaHei" charset="-122"/>
              </a:rPr>
              <a:t>посадить </a:t>
            </a:r>
            <a:r>
              <a:rPr lang="ru-RU" altLang="ru-RU" sz="2800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icrosoft YaHei" charset="-122"/>
              </a:rPr>
              <a:t>в него человека технику надо проверить.</a:t>
            </a:r>
            <a:endParaRPr lang="ru-RU" altLang="ru-RU" sz="2800" b="1" dirty="0">
              <a:solidFill>
                <a:srgbClr val="FFFFFF"/>
              </a:solidFill>
              <a:latin typeface="Bahnschrift SemiBold SemiConden" panose="020B0502040204020203" pitchFamily="34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8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977" y="4033227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20 августа 1960года запущен космический корабль, на борту- собаки Белка и Стрелка</a:t>
            </a:r>
            <a:r>
              <a:rPr lang="ru-RU" sz="28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В космосе они пробыли один день и благополучно вернулись на Землю</a:t>
            </a:r>
            <a:endParaRPr lang="ru-RU" sz="2800" b="1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881"/>
            <a:ext cx="2809391" cy="314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40" y="623021"/>
            <a:ext cx="5370443" cy="309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3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4764"/>
            <a:ext cx="3439542" cy="51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56880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03039"/>
            <a:ext cx="5476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12 апреля 1961 года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6192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12 апреля 1961 года в космос впервые в мире полетел человек  - Юрий Алексеевич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Гагарин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44735"/>
            <a:ext cx="6768752" cy="461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14255</TotalTime>
  <Words>142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212</cp:revision>
  <dcterms:created xsi:type="dcterms:W3CDTF">2023-11-16T07:24:26Z</dcterms:created>
  <dcterms:modified xsi:type="dcterms:W3CDTF">2024-03-07T11:54:44Z</dcterms:modified>
  <cp:contentStatus/>
</cp:coreProperties>
</file>